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61" r:id="rId3"/>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6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9C06D-4ED8-42C6-905D-CA84CA1B6CBF}" type="datetime2">
              <a:rPr lang="en-US" smtClean="0"/>
              <a:t>Sunday, September 21,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2178648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Sunday, September 21,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3184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4372C-B5AB-4C39-B273-B99224EB4DD5}" type="datetime2">
              <a:rPr lang="en-US" smtClean="0"/>
              <a:t>Sunday, September 21,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4739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B1CAA-32CD-4B55-B92A-B8F0843CACF4}" type="datetime2">
              <a:rPr lang="en-US" smtClean="0"/>
              <a:t>Sunday, September 21,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12660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Sunday, September 21,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522256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B82477-D5D3-4181-8C11-75D0F2433A87}" type="datetime2">
              <a:rPr lang="en-US" smtClean="0"/>
              <a:t>Sunday, September 21, 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1941406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3E253B-1893-4367-8BAE-DF4BC10DC578}" type="datetime2">
              <a:rPr lang="en-US" smtClean="0"/>
              <a:t>Sunday, September 21, 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102323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62300D-25B3-4603-86C9-4CB776489F00}" type="datetime2">
              <a:rPr lang="en-US" smtClean="0"/>
              <a:t>Sunday, September 21, 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53115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Sunday, September 21, 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783321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Sunday, September 21, 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1597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EB412-E790-42EA-81FE-2925D3A43D91}" type="datetime2">
              <a:rPr lang="en-US" smtClean="0"/>
              <a:t>Sunday, September 21, 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22909037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85921-A91A-409C-921C-0E0EC1E750EC}" type="datetime2">
              <a:rPr lang="en-US" smtClean="0"/>
              <a:t>Sunday, September 21, 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1034709256"/>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Introduction</a:t>
            </a:r>
            <a:endParaRPr lang="en-US" dirty="0"/>
          </a:p>
        </p:txBody>
      </p:sp>
      <p:sp>
        <p:nvSpPr>
          <p:cNvPr id="5" name="Content Placeholder 4"/>
          <p:cNvSpPr>
            <a:spLocks noGrp="1"/>
          </p:cNvSpPr>
          <p:nvPr>
            <p:ph idx="1"/>
          </p:nvPr>
        </p:nvSpPr>
        <p:spPr/>
        <p:txBody>
          <a:bodyPr>
            <a:normAutofit lnSpcReduction="10000"/>
          </a:bodyPr>
          <a:lstStyle/>
          <a:p>
            <a:r>
              <a:rPr lang="en-US" dirty="0" smtClean="0"/>
              <a:t>Engage the reader</a:t>
            </a:r>
          </a:p>
          <a:p>
            <a:pPr lvl="1"/>
            <a:r>
              <a:rPr lang="en-US" dirty="0" smtClean="0"/>
              <a:t>Use a hook to capture the readers attention</a:t>
            </a:r>
          </a:p>
          <a:p>
            <a:pPr lvl="1"/>
            <a:r>
              <a:rPr lang="en-US" dirty="0" smtClean="0"/>
              <a:t>Ex-  “Imagine your living on an island living in peace and enjoying what nature has to offer and then one day out of no where a group of men arrive and try to claim the island as theirs. Pretty rude right? Well this is exactly what happen to the Native Indians, when Christopher Columbus landed in the New World.”</a:t>
            </a:r>
          </a:p>
          <a:p>
            <a:pPr marL="0" indent="0">
              <a:buNone/>
            </a:pPr>
            <a:r>
              <a:rPr lang="en-US" dirty="0" smtClean="0"/>
              <a:t>		</a:t>
            </a:r>
            <a:endParaRPr lang="en-US" dirty="0"/>
          </a:p>
        </p:txBody>
      </p:sp>
    </p:spTree>
    <p:extLst>
      <p:ext uri="{BB962C8B-B14F-4D97-AF65-F5344CB8AC3E}">
        <p14:creationId xmlns:p14="http://schemas.microsoft.com/office/powerpoint/2010/main" val="143981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not to do in a Introduction</a:t>
            </a:r>
            <a:endParaRPr lang="en-US" dirty="0"/>
          </a:p>
        </p:txBody>
      </p:sp>
      <p:sp>
        <p:nvSpPr>
          <p:cNvPr id="3" name="Content Placeholder 2"/>
          <p:cNvSpPr>
            <a:spLocks noGrp="1"/>
          </p:cNvSpPr>
          <p:nvPr>
            <p:ph idx="1"/>
          </p:nvPr>
        </p:nvSpPr>
        <p:spPr/>
        <p:txBody>
          <a:bodyPr/>
          <a:lstStyle/>
          <a:p>
            <a:r>
              <a:rPr lang="en-US" dirty="0" smtClean="0"/>
              <a:t>Announce your Intentions</a:t>
            </a:r>
          </a:p>
          <a:p>
            <a:pPr lvl="1"/>
            <a:r>
              <a:rPr lang="en-US" dirty="0" smtClean="0"/>
              <a:t>Ex- “This paper is about The Native Indians having the right to Claim the Americas”</a:t>
            </a:r>
            <a:endParaRPr lang="en-US" dirty="0" smtClean="0"/>
          </a:p>
          <a:p>
            <a:r>
              <a:rPr lang="en-US" dirty="0" smtClean="0"/>
              <a:t>Say your name</a:t>
            </a:r>
          </a:p>
          <a:p>
            <a:pPr lvl="1"/>
            <a:r>
              <a:rPr lang="en-US" dirty="0" smtClean="0"/>
              <a:t>“Hi my name is Albert Einstein and this paper is about…..”</a:t>
            </a:r>
          </a:p>
          <a:p>
            <a:pPr marL="457200" lvl="1" indent="0">
              <a:buNone/>
            </a:pPr>
            <a:endParaRPr lang="en-US" dirty="0" smtClean="0"/>
          </a:p>
          <a:p>
            <a:endParaRPr lang="en-US" dirty="0" smtClean="0"/>
          </a:p>
          <a:p>
            <a:pPr marL="457200" lvl="1" indent="0">
              <a:buNone/>
            </a:pPr>
            <a:endParaRPr lang="en-US" dirty="0" smtClean="0"/>
          </a:p>
        </p:txBody>
      </p:sp>
    </p:spTree>
    <p:extLst>
      <p:ext uri="{BB962C8B-B14F-4D97-AF65-F5344CB8AC3E}">
        <p14:creationId xmlns:p14="http://schemas.microsoft.com/office/powerpoint/2010/main" val="1736294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normAutofit lnSpcReduction="10000"/>
          </a:bodyPr>
          <a:lstStyle/>
          <a:p>
            <a:r>
              <a:rPr lang="en-US" dirty="0" smtClean="0"/>
              <a:t>A thesis statement is a sentence or two that is located either in an introduction or second paragraph, that contains the focus (what you are writing about) of your essay and tells the reader what your essay is going to be about.</a:t>
            </a:r>
          </a:p>
          <a:p>
            <a:pPr lvl="1"/>
            <a:endParaRPr lang="en-US" dirty="0"/>
          </a:p>
          <a:p>
            <a:pPr lvl="1"/>
            <a:r>
              <a:rPr lang="en-US" dirty="0" smtClean="0"/>
              <a:t>Ex: “Even though the Native Indians didn’t</a:t>
            </a:r>
            <a:r>
              <a:rPr lang="fr-FR" dirty="0"/>
              <a:t> </a:t>
            </a:r>
            <a:r>
              <a:rPr lang="en-US" dirty="0" smtClean="0"/>
              <a:t>believe someone could own land, they had all rights to be the owners of the Americas because they was there first.”</a:t>
            </a:r>
            <a:endParaRPr lang="en-US" dirty="0"/>
          </a:p>
        </p:txBody>
      </p:sp>
    </p:spTree>
    <p:extLst>
      <p:ext uri="{BB962C8B-B14F-4D97-AF65-F5344CB8AC3E}">
        <p14:creationId xmlns:p14="http://schemas.microsoft.com/office/powerpoint/2010/main" val="3030072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Sources </a:t>
            </a:r>
            <a:endParaRPr lang="en-US" dirty="0"/>
          </a:p>
        </p:txBody>
      </p:sp>
      <p:sp>
        <p:nvSpPr>
          <p:cNvPr id="3" name="Content Placeholder 2"/>
          <p:cNvSpPr>
            <a:spLocks noGrp="1"/>
          </p:cNvSpPr>
          <p:nvPr>
            <p:ph idx="1"/>
          </p:nvPr>
        </p:nvSpPr>
        <p:spPr/>
        <p:txBody>
          <a:bodyPr/>
          <a:lstStyle/>
          <a:p>
            <a:r>
              <a:rPr lang="en-US" dirty="0" smtClean="0"/>
              <a:t>When using textual evidence to support your argument you must cite the sources. If you are using a word for word excerpt from a source you must use quotations marks.</a:t>
            </a:r>
          </a:p>
          <a:p>
            <a:pPr lvl="1"/>
            <a:r>
              <a:rPr lang="en-US" dirty="0" smtClean="0"/>
              <a:t>Ex- According to Christopher Columbus journal, he stated “the Indians were…”</a:t>
            </a:r>
          </a:p>
          <a:p>
            <a:pPr lvl="1"/>
            <a:r>
              <a:rPr lang="en-US" dirty="0" smtClean="0"/>
              <a:t>The Taino people where very friendly. According to the short story “Morning Girl”, the Taino girl was waving to the Europeans screaming “Hello”.</a:t>
            </a:r>
            <a:endParaRPr lang="en-US" dirty="0"/>
          </a:p>
        </p:txBody>
      </p:sp>
    </p:spTree>
    <p:extLst>
      <p:ext uri="{BB962C8B-B14F-4D97-AF65-F5344CB8AC3E}">
        <p14:creationId xmlns:p14="http://schemas.microsoft.com/office/powerpoint/2010/main" val="3122559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 conclusion is a restatement of your thesis statement.</a:t>
            </a:r>
          </a:p>
          <a:p>
            <a:r>
              <a:rPr lang="en-US" dirty="0" smtClean="0"/>
              <a:t>It wraps up your entire essay </a:t>
            </a:r>
          </a:p>
          <a:p>
            <a:r>
              <a:rPr lang="en-US" dirty="0" smtClean="0"/>
              <a:t>Make a </a:t>
            </a:r>
            <a:r>
              <a:rPr lang="en-US" b="1" dirty="0" smtClean="0"/>
              <a:t>Counter </a:t>
            </a:r>
            <a:r>
              <a:rPr lang="en-US" b="1" dirty="0"/>
              <a:t>C</a:t>
            </a:r>
            <a:r>
              <a:rPr lang="en-US" b="1" dirty="0" smtClean="0"/>
              <a:t>laim</a:t>
            </a:r>
            <a:r>
              <a:rPr lang="en-US" dirty="0" smtClean="0"/>
              <a:t> in your conclusion</a:t>
            </a:r>
          </a:p>
          <a:p>
            <a:pPr lvl="1"/>
            <a:r>
              <a:rPr lang="en-US" dirty="0" smtClean="0"/>
              <a:t>Ex: “Even though Christopher Columbus and the Europeans had better technology and were more of an advance civilization, they had no rights to take something that never belonged to them. The last time I checked that</a:t>
            </a:r>
            <a:r>
              <a:rPr lang="fr-FR" dirty="0" smtClean="0"/>
              <a:t>’</a:t>
            </a:r>
            <a:r>
              <a:rPr lang="en-US" dirty="0" smtClean="0"/>
              <a:t>s called robbery.”</a:t>
            </a:r>
            <a:endParaRPr lang="en-US" dirty="0"/>
          </a:p>
        </p:txBody>
      </p:sp>
    </p:spTree>
    <p:extLst>
      <p:ext uri="{BB962C8B-B14F-4D97-AF65-F5344CB8AC3E}">
        <p14:creationId xmlns:p14="http://schemas.microsoft.com/office/powerpoint/2010/main" val="3168797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A bibliography is a list of all the sources you used to complete your essay. (websites, text book, Primary Sources, Secondary Sources)</a:t>
            </a:r>
          </a:p>
          <a:p>
            <a:r>
              <a:rPr lang="en-US" dirty="0" smtClean="0"/>
              <a:t>A bibliography is written on a separate of paper with “Bibliography” centered at the top with the sources listed under it.</a:t>
            </a:r>
          </a:p>
          <a:p>
            <a:pPr marL="0" indent="0">
              <a:buNone/>
            </a:pPr>
            <a:endParaRPr lang="en-US" dirty="0"/>
          </a:p>
        </p:txBody>
      </p:sp>
    </p:spTree>
    <p:extLst>
      <p:ext uri="{BB962C8B-B14F-4D97-AF65-F5344CB8AC3E}">
        <p14:creationId xmlns:p14="http://schemas.microsoft.com/office/powerpoint/2010/main" val="330235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Broome, Ken (1997), ‘Life at the top!’ The Herald Sun, Nov 21, 1997</a:t>
            </a:r>
          </a:p>
          <a:p>
            <a:endParaRPr lang="en-US" dirty="0" smtClean="0"/>
          </a:p>
          <a:p>
            <a:r>
              <a:rPr lang="en-US" dirty="0" smtClean="0"/>
              <a:t>Davis, Heather: ‘Guidelines to writing’ </a:t>
            </a:r>
            <a:r>
              <a:rPr lang="en-US" dirty="0" smtClean="0">
                <a:hlinkClick r:id="rId2"/>
              </a:rPr>
              <a:t>http://www.usa.net</a:t>
            </a:r>
            <a:r>
              <a:rPr lang="en-US" dirty="0" smtClean="0"/>
              <a:t> Jan 7, 1999</a:t>
            </a:r>
          </a:p>
          <a:p>
            <a:endParaRPr lang="en-US" dirty="0" smtClean="0"/>
          </a:p>
          <a:p>
            <a:r>
              <a:rPr lang="en-US" dirty="0" smtClean="0"/>
              <a:t>‘Mammals’ World Book Encyclopedia (1996) vol. 12 World Book Inc., Chicago</a:t>
            </a:r>
          </a:p>
          <a:p>
            <a:endParaRPr lang="en-US" dirty="0" smtClean="0"/>
          </a:p>
          <a:p>
            <a:r>
              <a:rPr lang="en-US" dirty="0" smtClean="0"/>
              <a:t>Smith, Kate (1998), Life in Asia, Collins, Melbourne</a:t>
            </a:r>
            <a:endParaRPr lang="en-US" dirty="0"/>
          </a:p>
        </p:txBody>
      </p:sp>
    </p:spTree>
    <p:extLst>
      <p:ext uri="{BB962C8B-B14F-4D97-AF65-F5344CB8AC3E}">
        <p14:creationId xmlns:p14="http://schemas.microsoft.com/office/powerpoint/2010/main" val="2034778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480</Words>
  <Application>Microsoft Macintosh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Introduction</vt:lpstr>
      <vt:lpstr>What not to do in a Introduction</vt:lpstr>
      <vt:lpstr>Thesis Statement</vt:lpstr>
      <vt:lpstr>Citing Sources </vt:lpstr>
      <vt:lpstr>Conclusion</vt:lpstr>
      <vt:lpstr>Bibliography</vt:lpstr>
      <vt:lpstr>Bibliography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Jamin Harris</dc:creator>
  <cp:lastModifiedBy>Jamin Harris</cp:lastModifiedBy>
  <cp:revision>6</cp:revision>
  <dcterms:created xsi:type="dcterms:W3CDTF">2014-09-22T03:17:06Z</dcterms:created>
  <dcterms:modified xsi:type="dcterms:W3CDTF">2014-09-22T05:01:09Z</dcterms:modified>
</cp:coreProperties>
</file>