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7-04-27T18:07:49.3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20191 17190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BDC86-23B6-4B62-A9F7-7725A4304A06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8DA55-5E86-4C67-BBBC-DD3628E5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3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CD2487C-CD15-4D5C-83B4-0DFF1B63AB44}" type="slidenum">
              <a:rPr lang="en-US" altLang="en-US">
                <a:solidFill>
                  <a:prstClr val="black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600200"/>
            <a:ext cx="6858000" cy="1828800"/>
          </a:xfrm>
          <a:effectLst/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  <a:effectLst/>
        </p:spPr>
        <p:txBody>
          <a:bodyPr/>
          <a:lstStyle>
            <a:lvl1pPr marL="0" indent="0" algn="r">
              <a:buFont typeface="Wingdings" pitchFamily="2" charset="2"/>
              <a:buNone/>
              <a:defRPr sz="2800"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3ABC8-ED01-497E-B07C-1B41261366A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041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5F20F-05F4-40E8-B7F7-7A2A54371EC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20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289D7-538E-45FD-A58C-6F1F8E66613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08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FD151-9FCB-42CD-A39F-D106735F51B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26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3DAE1-C753-4C58-A71C-096B6D2D084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6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35D77-C259-4220-949D-5ED52A50FD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D43A0-82D9-47F3-9B9C-ABEC51535AC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C1945-5CDD-4A99-A53E-04281291348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1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FADB3-1BCF-4800-8166-D2241DE44FE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2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D95B4-4288-4532-AA64-2D128CD4095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65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6F88B-1306-4959-AC62-27F9CAF513B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17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DC6EE-110B-428C-9111-7780028DDA1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26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ahoma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26B397-510E-4A0B-880D-E4975BA309A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1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34" charset="0"/>
          <a:ea typeface="MS PGothic" pitchFamily="34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34" charset="0"/>
          <a:ea typeface="MS PGothic" pitchFamily="34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34" charset="0"/>
          <a:ea typeface="MS PGothic" pitchFamily="34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34" charset="0"/>
          <a:ea typeface="MS PGothic" pitchFamily="34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34" charset="0"/>
          <a:ea typeface="ＭＳ Ｐゴシック" pitchFamily="1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34" charset="0"/>
          <a:ea typeface="ＭＳ Ｐゴシック" pitchFamily="1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34" charset="0"/>
          <a:ea typeface="ＭＳ Ｐゴシック" pitchFamily="1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34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pitchFamily="2" charset="2"/>
        <a:buChar char="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pitchFamily="2" charset="2"/>
        <a:buChar char="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pitchFamily="2" charset="2"/>
        <a:buChar char="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pitchFamily="2" charset="2"/>
        <a:buChar char="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pitchFamily="2" charset="2"/>
        <a:buChar char="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pitchFamily="2" charset="2"/>
        <a:buChar char="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pitchFamily="2" charset="2"/>
        <a:buChar char="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pitchFamily="2" charset="2"/>
        <a:buChar char="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pitchFamily="2" charset="2"/>
        <a:buChar char="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tags" Target="../tags/tag66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51.xml"/><Relationship Id="rId21" Type="http://schemas.openxmlformats.org/officeDocument/2006/relationships/tags" Target="../tags/tag69.xml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tags" Target="../tags/tag65.xml"/><Relationship Id="rId25" Type="http://schemas.openxmlformats.org/officeDocument/2006/relationships/tags" Target="../tags/tag73.xml"/><Relationship Id="rId2" Type="http://schemas.openxmlformats.org/officeDocument/2006/relationships/tags" Target="../tags/tag50.xml"/><Relationship Id="rId16" Type="http://schemas.openxmlformats.org/officeDocument/2006/relationships/tags" Target="../tags/tag64.xml"/><Relationship Id="rId20" Type="http://schemas.openxmlformats.org/officeDocument/2006/relationships/tags" Target="../tags/tag68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24" Type="http://schemas.openxmlformats.org/officeDocument/2006/relationships/tags" Target="../tags/tag72.xml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23" Type="http://schemas.openxmlformats.org/officeDocument/2006/relationships/tags" Target="../tags/tag71.xml"/><Relationship Id="rId10" Type="http://schemas.openxmlformats.org/officeDocument/2006/relationships/tags" Target="../tags/tag58.xml"/><Relationship Id="rId19" Type="http://schemas.openxmlformats.org/officeDocument/2006/relationships/tags" Target="../tags/tag67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Relationship Id="rId22" Type="http://schemas.openxmlformats.org/officeDocument/2006/relationships/tags" Target="../tags/tag7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US" altLang="en-US" smtClean="0"/>
              <a:t>Imperialism and WWI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US" altLang="en-US" smtClean="0"/>
              <a:t>Imperialism and the Spanish-American War</a:t>
            </a:r>
          </a:p>
        </p:txBody>
      </p:sp>
    </p:spTree>
    <p:extLst>
      <p:ext uri="{BB962C8B-B14F-4D97-AF65-F5344CB8AC3E}">
        <p14:creationId xmlns:p14="http://schemas.microsoft.com/office/powerpoint/2010/main" val="365348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Spanish-American War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Marked the start of US Imperialism</a:t>
            </a:r>
          </a:p>
          <a:p>
            <a:r>
              <a:rPr lang="en-US" altLang="en-US" smtClean="0"/>
              <a:t>War began after the American demand for Spain's peaceful resolution of the Cuban fight for independence was rejected</a:t>
            </a:r>
          </a:p>
          <a:p>
            <a:endParaRPr lang="en-US" altLang="en-US" smtClean="0"/>
          </a:p>
        </p:txBody>
      </p:sp>
      <p:grpSp>
        <p:nvGrpSpPr>
          <p:cNvPr id="11268" name="SMARTInkShape-Group211"/>
          <p:cNvGrpSpPr>
            <a:grpSpLocks/>
          </p:cNvGrpSpPr>
          <p:nvPr/>
        </p:nvGrpSpPr>
        <p:grpSpPr bwMode="auto">
          <a:xfrm>
            <a:off x="500063" y="1884363"/>
            <a:ext cx="623887" cy="1346200"/>
            <a:chOff x="500063" y="1884363"/>
            <a:chExt cx="623887" cy="1346200"/>
          </a:xfrm>
        </p:grpSpPr>
        <p:sp>
          <p:nvSpPr>
            <p:cNvPr id="19" name="SMARTInkShape-262"/>
            <p:cNvSpPr/>
            <p:nvPr>
              <p:custDataLst>
                <p:tags r:id="rId4"/>
              </p:custDataLst>
            </p:nvPr>
          </p:nvSpPr>
          <p:spPr>
            <a:xfrm>
              <a:off x="563563" y="1884363"/>
              <a:ext cx="560387" cy="584200"/>
            </a:xfrm>
            <a:custGeom>
              <a:avLst/>
              <a:gdLst/>
              <a:ahLst/>
              <a:cxnLst/>
              <a:rect l="0" t="0" r="0" b="0"/>
              <a:pathLst>
                <a:path w="560387" h="584200">
                  <a:moveTo>
                    <a:pt x="435918" y="44085"/>
                  </a:moveTo>
                  <a:lnTo>
                    <a:pt x="435918" y="44085"/>
                  </a:lnTo>
                  <a:lnTo>
                    <a:pt x="406443" y="17253"/>
                  </a:lnTo>
                  <a:lnTo>
                    <a:pt x="382937" y="2116"/>
                  </a:lnTo>
                  <a:lnTo>
                    <a:pt x="365870" y="0"/>
                  </a:lnTo>
                  <a:lnTo>
                    <a:pt x="343408" y="572"/>
                  </a:lnTo>
                  <a:lnTo>
                    <a:pt x="302085" y="10498"/>
                  </a:lnTo>
                  <a:lnTo>
                    <a:pt x="290201" y="16272"/>
                  </a:lnTo>
                  <a:lnTo>
                    <a:pt x="248394" y="40366"/>
                  </a:lnTo>
                  <a:lnTo>
                    <a:pt x="204036" y="66011"/>
                  </a:lnTo>
                  <a:lnTo>
                    <a:pt x="159453" y="107806"/>
                  </a:lnTo>
                  <a:lnTo>
                    <a:pt x="122327" y="151308"/>
                  </a:lnTo>
                  <a:lnTo>
                    <a:pt x="81546" y="191350"/>
                  </a:lnTo>
                  <a:lnTo>
                    <a:pt x="55779" y="230563"/>
                  </a:lnTo>
                  <a:lnTo>
                    <a:pt x="32591" y="273076"/>
                  </a:lnTo>
                  <a:lnTo>
                    <a:pt x="17438" y="311137"/>
                  </a:lnTo>
                  <a:lnTo>
                    <a:pt x="4899" y="347291"/>
                  </a:lnTo>
                  <a:lnTo>
                    <a:pt x="0" y="383069"/>
                  </a:lnTo>
                  <a:lnTo>
                    <a:pt x="1675" y="418773"/>
                  </a:lnTo>
                  <a:lnTo>
                    <a:pt x="11257" y="449725"/>
                  </a:lnTo>
                  <a:lnTo>
                    <a:pt x="32692" y="488054"/>
                  </a:lnTo>
                  <a:lnTo>
                    <a:pt x="41613" y="501112"/>
                  </a:lnTo>
                  <a:lnTo>
                    <a:pt x="82498" y="536654"/>
                  </a:lnTo>
                  <a:lnTo>
                    <a:pt x="124136" y="559772"/>
                  </a:lnTo>
                  <a:lnTo>
                    <a:pt x="168350" y="571677"/>
                  </a:lnTo>
                  <a:lnTo>
                    <a:pt x="203986" y="577842"/>
                  </a:lnTo>
                  <a:lnTo>
                    <a:pt x="246782" y="584199"/>
                  </a:lnTo>
                  <a:lnTo>
                    <a:pt x="290773" y="580608"/>
                  </a:lnTo>
                  <a:lnTo>
                    <a:pt x="328391" y="579606"/>
                  </a:lnTo>
                  <a:lnTo>
                    <a:pt x="370587" y="566155"/>
                  </a:lnTo>
                  <a:lnTo>
                    <a:pt x="408586" y="550281"/>
                  </a:lnTo>
                  <a:lnTo>
                    <a:pt x="447553" y="528685"/>
                  </a:lnTo>
                  <a:lnTo>
                    <a:pt x="485065" y="501634"/>
                  </a:lnTo>
                  <a:lnTo>
                    <a:pt x="517293" y="458640"/>
                  </a:lnTo>
                  <a:lnTo>
                    <a:pt x="540860" y="418152"/>
                  </a:lnTo>
                  <a:lnTo>
                    <a:pt x="548622" y="391828"/>
                  </a:lnTo>
                  <a:lnTo>
                    <a:pt x="557590" y="348374"/>
                  </a:lnTo>
                  <a:lnTo>
                    <a:pt x="560386" y="310479"/>
                  </a:lnTo>
                  <a:lnTo>
                    <a:pt x="559736" y="276783"/>
                  </a:lnTo>
                  <a:lnTo>
                    <a:pt x="548383" y="239080"/>
                  </a:lnTo>
                  <a:lnTo>
                    <a:pt x="535101" y="217948"/>
                  </a:lnTo>
                  <a:lnTo>
                    <a:pt x="495278" y="175010"/>
                  </a:lnTo>
                  <a:lnTo>
                    <a:pt x="476524" y="158102"/>
                  </a:lnTo>
                  <a:lnTo>
                    <a:pt x="433768" y="136621"/>
                  </a:lnTo>
                  <a:lnTo>
                    <a:pt x="398580" y="121448"/>
                  </a:lnTo>
                  <a:lnTo>
                    <a:pt x="358055" y="113600"/>
                  </a:lnTo>
                  <a:lnTo>
                    <a:pt x="351299" y="111245"/>
                  </a:lnTo>
                  <a:lnTo>
                    <a:pt x="302104" y="1154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" name="SMARTInkShape-263"/>
            <p:cNvSpPr/>
            <p:nvPr>
              <p:custDataLst>
                <p:tags r:id="rId5"/>
              </p:custDataLst>
            </p:nvPr>
          </p:nvSpPr>
          <p:spPr>
            <a:xfrm>
              <a:off x="500063" y="2511425"/>
              <a:ext cx="579437" cy="719138"/>
            </a:xfrm>
            <a:custGeom>
              <a:avLst/>
              <a:gdLst/>
              <a:ahLst/>
              <a:cxnLst/>
              <a:rect l="0" t="0" r="0" b="0"/>
              <a:pathLst>
                <a:path w="579437" h="719138">
                  <a:moveTo>
                    <a:pt x="401575" y="176164"/>
                  </a:moveTo>
                  <a:lnTo>
                    <a:pt x="401575" y="176164"/>
                  </a:lnTo>
                  <a:lnTo>
                    <a:pt x="394443" y="135396"/>
                  </a:lnTo>
                  <a:lnTo>
                    <a:pt x="386338" y="100069"/>
                  </a:lnTo>
                  <a:lnTo>
                    <a:pt x="371752" y="56511"/>
                  </a:lnTo>
                  <a:lnTo>
                    <a:pt x="346235" y="23433"/>
                  </a:lnTo>
                  <a:lnTo>
                    <a:pt x="336945" y="19036"/>
                  </a:lnTo>
                  <a:lnTo>
                    <a:pt x="327191" y="16089"/>
                  </a:lnTo>
                  <a:lnTo>
                    <a:pt x="315127" y="9847"/>
                  </a:lnTo>
                  <a:lnTo>
                    <a:pt x="288014" y="7021"/>
                  </a:lnTo>
                  <a:lnTo>
                    <a:pt x="246705" y="15706"/>
                  </a:lnTo>
                  <a:lnTo>
                    <a:pt x="204853" y="31662"/>
                  </a:lnTo>
                  <a:lnTo>
                    <a:pt x="160433" y="63488"/>
                  </a:lnTo>
                  <a:lnTo>
                    <a:pt x="115787" y="99840"/>
                  </a:lnTo>
                  <a:lnTo>
                    <a:pt x="83351" y="140991"/>
                  </a:lnTo>
                  <a:lnTo>
                    <a:pt x="53224" y="185158"/>
                  </a:lnTo>
                  <a:lnTo>
                    <a:pt x="29539" y="229722"/>
                  </a:lnTo>
                  <a:lnTo>
                    <a:pt x="10600" y="268058"/>
                  </a:lnTo>
                  <a:lnTo>
                    <a:pt x="1748" y="308796"/>
                  </a:lnTo>
                  <a:lnTo>
                    <a:pt x="0" y="352616"/>
                  </a:lnTo>
                  <a:lnTo>
                    <a:pt x="689" y="387661"/>
                  </a:lnTo>
                  <a:lnTo>
                    <a:pt x="5746" y="423166"/>
                  </a:lnTo>
                  <a:lnTo>
                    <a:pt x="9671" y="457816"/>
                  </a:lnTo>
                  <a:lnTo>
                    <a:pt x="27777" y="499324"/>
                  </a:lnTo>
                  <a:lnTo>
                    <a:pt x="47301" y="533710"/>
                  </a:lnTo>
                  <a:lnTo>
                    <a:pt x="80576" y="576128"/>
                  </a:lnTo>
                  <a:lnTo>
                    <a:pt x="115824" y="613155"/>
                  </a:lnTo>
                  <a:lnTo>
                    <a:pt x="160388" y="653325"/>
                  </a:lnTo>
                  <a:lnTo>
                    <a:pt x="203241" y="678573"/>
                  </a:lnTo>
                  <a:lnTo>
                    <a:pt x="238145" y="695682"/>
                  </a:lnTo>
                  <a:lnTo>
                    <a:pt x="272641" y="706481"/>
                  </a:lnTo>
                  <a:lnTo>
                    <a:pt x="314124" y="713277"/>
                  </a:lnTo>
                  <a:lnTo>
                    <a:pt x="355516" y="719137"/>
                  </a:lnTo>
                  <a:lnTo>
                    <a:pt x="393360" y="713169"/>
                  </a:lnTo>
                  <a:lnTo>
                    <a:pt x="435393" y="702441"/>
                  </a:lnTo>
                  <a:lnTo>
                    <a:pt x="472665" y="686035"/>
                  </a:lnTo>
                  <a:lnTo>
                    <a:pt x="510591" y="648158"/>
                  </a:lnTo>
                  <a:lnTo>
                    <a:pt x="545560" y="604421"/>
                  </a:lnTo>
                  <a:lnTo>
                    <a:pt x="561409" y="566186"/>
                  </a:lnTo>
                  <a:lnTo>
                    <a:pt x="571024" y="529722"/>
                  </a:lnTo>
                  <a:lnTo>
                    <a:pt x="577513" y="490159"/>
                  </a:lnTo>
                  <a:lnTo>
                    <a:pt x="579436" y="450672"/>
                  </a:lnTo>
                  <a:lnTo>
                    <a:pt x="577359" y="407569"/>
                  </a:lnTo>
                  <a:lnTo>
                    <a:pt x="570457" y="366040"/>
                  </a:lnTo>
                  <a:lnTo>
                    <a:pt x="559479" y="323325"/>
                  </a:lnTo>
                  <a:lnTo>
                    <a:pt x="549178" y="292143"/>
                  </a:lnTo>
                  <a:lnTo>
                    <a:pt x="531226" y="251296"/>
                  </a:lnTo>
                  <a:lnTo>
                    <a:pt x="508481" y="209223"/>
                  </a:lnTo>
                  <a:lnTo>
                    <a:pt x="487735" y="171195"/>
                  </a:lnTo>
                  <a:lnTo>
                    <a:pt x="462176" y="135797"/>
                  </a:lnTo>
                  <a:lnTo>
                    <a:pt x="418473" y="96681"/>
                  </a:lnTo>
                  <a:lnTo>
                    <a:pt x="376349" y="60307"/>
                  </a:lnTo>
                  <a:lnTo>
                    <a:pt x="343699" y="38154"/>
                  </a:lnTo>
                  <a:lnTo>
                    <a:pt x="304136" y="19029"/>
                  </a:lnTo>
                  <a:lnTo>
                    <a:pt x="260981" y="5539"/>
                  </a:lnTo>
                  <a:lnTo>
                    <a:pt x="221504" y="0"/>
                  </a:lnTo>
                  <a:lnTo>
                    <a:pt x="179919" y="3096"/>
                  </a:lnTo>
                  <a:lnTo>
                    <a:pt x="145568" y="5038"/>
                  </a:lnTo>
                  <a:lnTo>
                    <a:pt x="88904" y="65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1269" name="SMARTInkShape-Group212"/>
          <p:cNvGrpSpPr>
            <a:grpSpLocks/>
          </p:cNvGrpSpPr>
          <p:nvPr/>
        </p:nvGrpSpPr>
        <p:grpSpPr bwMode="auto">
          <a:xfrm>
            <a:off x="1928813" y="446088"/>
            <a:ext cx="268287" cy="687387"/>
            <a:chOff x="1928813" y="446088"/>
            <a:chExt cx="268287" cy="687387"/>
          </a:xfrm>
        </p:grpSpPr>
        <p:sp>
          <p:nvSpPr>
            <p:cNvPr id="24" name="SMARTInkShape-264"/>
            <p:cNvSpPr/>
            <p:nvPr>
              <p:custDataLst>
                <p:tags r:id="rId1"/>
              </p:custDataLst>
            </p:nvPr>
          </p:nvSpPr>
          <p:spPr>
            <a:xfrm>
              <a:off x="1928813" y="633413"/>
              <a:ext cx="268287" cy="339725"/>
            </a:xfrm>
            <a:custGeom>
              <a:avLst/>
              <a:gdLst/>
              <a:ahLst/>
              <a:cxnLst/>
              <a:rect l="0" t="0" r="0" b="0"/>
              <a:pathLst>
                <a:path w="268287" h="339725">
                  <a:moveTo>
                    <a:pt x="0" y="0"/>
                  </a:moveTo>
                  <a:lnTo>
                    <a:pt x="0" y="0"/>
                  </a:lnTo>
                  <a:lnTo>
                    <a:pt x="4747" y="0"/>
                  </a:lnTo>
                  <a:lnTo>
                    <a:pt x="6145" y="993"/>
                  </a:lnTo>
                  <a:lnTo>
                    <a:pt x="7077" y="2649"/>
                  </a:lnTo>
                  <a:lnTo>
                    <a:pt x="7699" y="4746"/>
                  </a:lnTo>
                  <a:lnTo>
                    <a:pt x="15857" y="18113"/>
                  </a:lnTo>
                  <a:lnTo>
                    <a:pt x="16533" y="21015"/>
                  </a:lnTo>
                  <a:lnTo>
                    <a:pt x="22232" y="29846"/>
                  </a:lnTo>
                  <a:lnTo>
                    <a:pt x="53672" y="73618"/>
                  </a:lnTo>
                  <a:lnTo>
                    <a:pt x="74525" y="113364"/>
                  </a:lnTo>
                  <a:lnTo>
                    <a:pt x="103505" y="154969"/>
                  </a:lnTo>
                  <a:lnTo>
                    <a:pt x="132230" y="196682"/>
                  </a:lnTo>
                  <a:lnTo>
                    <a:pt x="162597" y="238403"/>
                  </a:lnTo>
                  <a:lnTo>
                    <a:pt x="193848" y="280124"/>
                  </a:lnTo>
                  <a:lnTo>
                    <a:pt x="230258" y="318515"/>
                  </a:lnTo>
                  <a:lnTo>
                    <a:pt x="268286" y="3397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5" name="SMARTInkShape-265"/>
            <p:cNvSpPr/>
            <p:nvPr>
              <p:custDataLst>
                <p:tags r:id="rId2"/>
              </p:custDataLst>
            </p:nvPr>
          </p:nvSpPr>
          <p:spPr>
            <a:xfrm>
              <a:off x="1955800" y="793750"/>
              <a:ext cx="231775" cy="312738"/>
            </a:xfrm>
            <a:custGeom>
              <a:avLst/>
              <a:gdLst/>
              <a:ahLst/>
              <a:cxnLst/>
              <a:rect l="0" t="0" r="0" b="0"/>
              <a:pathLst>
                <a:path w="231775" h="312738">
                  <a:moveTo>
                    <a:pt x="231774" y="0"/>
                  </a:moveTo>
                  <a:lnTo>
                    <a:pt x="231774" y="0"/>
                  </a:lnTo>
                  <a:lnTo>
                    <a:pt x="227042" y="4744"/>
                  </a:lnTo>
                  <a:lnTo>
                    <a:pt x="224719" y="9720"/>
                  </a:lnTo>
                  <a:lnTo>
                    <a:pt x="224099" y="12437"/>
                  </a:lnTo>
                  <a:lnTo>
                    <a:pt x="222696" y="14248"/>
                  </a:lnTo>
                  <a:lnTo>
                    <a:pt x="218495" y="16261"/>
                  </a:lnTo>
                  <a:lnTo>
                    <a:pt x="213327" y="22450"/>
                  </a:lnTo>
                  <a:lnTo>
                    <a:pt x="206737" y="30828"/>
                  </a:lnTo>
                  <a:lnTo>
                    <a:pt x="162476" y="65161"/>
                  </a:lnTo>
                  <a:lnTo>
                    <a:pt x="154422" y="74630"/>
                  </a:lnTo>
                  <a:lnTo>
                    <a:pt x="115708" y="107844"/>
                  </a:lnTo>
                  <a:lnTo>
                    <a:pt x="104912" y="120406"/>
                  </a:lnTo>
                  <a:lnTo>
                    <a:pt x="76425" y="164004"/>
                  </a:lnTo>
                  <a:lnTo>
                    <a:pt x="47653" y="207593"/>
                  </a:lnTo>
                  <a:lnTo>
                    <a:pt x="21723" y="245147"/>
                  </a:lnTo>
                  <a:lnTo>
                    <a:pt x="4043" y="282927"/>
                  </a:lnTo>
                  <a:lnTo>
                    <a:pt x="0" y="3127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6" name="SMARTInkShape-266"/>
            <p:cNvSpPr/>
            <p:nvPr>
              <p:custDataLst>
                <p:tags r:id="rId3"/>
              </p:custDataLst>
            </p:nvPr>
          </p:nvSpPr>
          <p:spPr>
            <a:xfrm>
              <a:off x="2054225" y="446088"/>
              <a:ext cx="17463" cy="687387"/>
            </a:xfrm>
            <a:custGeom>
              <a:avLst/>
              <a:gdLst/>
              <a:ahLst/>
              <a:cxnLst/>
              <a:rect l="0" t="0" r="0" b="0"/>
              <a:pathLst>
                <a:path w="17463" h="687387">
                  <a:moveTo>
                    <a:pt x="17462" y="0"/>
                  </a:moveTo>
                  <a:lnTo>
                    <a:pt x="17462" y="0"/>
                  </a:lnTo>
                  <a:lnTo>
                    <a:pt x="16491" y="41855"/>
                  </a:lnTo>
                  <a:lnTo>
                    <a:pt x="12827" y="51997"/>
                  </a:lnTo>
                  <a:lnTo>
                    <a:pt x="13138" y="65762"/>
                  </a:lnTo>
                  <a:lnTo>
                    <a:pt x="17082" y="109274"/>
                  </a:lnTo>
                  <a:lnTo>
                    <a:pt x="17411" y="152044"/>
                  </a:lnTo>
                  <a:lnTo>
                    <a:pt x="17455" y="196434"/>
                  </a:lnTo>
                  <a:lnTo>
                    <a:pt x="17460" y="233104"/>
                  </a:lnTo>
                  <a:lnTo>
                    <a:pt x="17461" y="274880"/>
                  </a:lnTo>
                  <a:lnTo>
                    <a:pt x="17462" y="316820"/>
                  </a:lnTo>
                  <a:lnTo>
                    <a:pt x="12827" y="351546"/>
                  </a:lnTo>
                  <a:lnTo>
                    <a:pt x="9944" y="386963"/>
                  </a:lnTo>
                  <a:lnTo>
                    <a:pt x="8971" y="429333"/>
                  </a:lnTo>
                  <a:lnTo>
                    <a:pt x="8801" y="468203"/>
                  </a:lnTo>
                  <a:lnTo>
                    <a:pt x="7782" y="505289"/>
                  </a:lnTo>
                  <a:lnTo>
                    <a:pt x="2737" y="542397"/>
                  </a:lnTo>
                  <a:lnTo>
                    <a:pt x="812" y="583369"/>
                  </a:lnTo>
                  <a:lnTo>
                    <a:pt x="241" y="623063"/>
                  </a:lnTo>
                  <a:lnTo>
                    <a:pt x="71" y="665682"/>
                  </a:lnTo>
                  <a:lnTo>
                    <a:pt x="0" y="6873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606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Led to US involvement?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Yellow Journalism- newspapers used sensational headlines and exaggerated stories to promote readership</a:t>
            </a:r>
          </a:p>
          <a:p>
            <a:pPr lvl="1"/>
            <a:r>
              <a:rPr lang="en-US" altLang="en-US" smtClean="0"/>
              <a:t>Pulitzer and Hurst were main sources</a:t>
            </a:r>
          </a:p>
          <a:p>
            <a:pPr lvl="1"/>
            <a:r>
              <a:rPr lang="en-US" altLang="en-US" smtClean="0"/>
              <a:t>Encouraged Americans to sympathize with Cuban rebels who were compared to the patriots of the American Revolution</a:t>
            </a:r>
          </a:p>
        </p:txBody>
      </p:sp>
      <p:sp>
        <p:nvSpPr>
          <p:cNvPr id="16" name="SMARTInkShape-269"/>
          <p:cNvSpPr/>
          <p:nvPr>
            <p:custDataLst>
              <p:tags r:id="rId1"/>
            </p:custDataLst>
          </p:nvPr>
        </p:nvSpPr>
        <p:spPr>
          <a:xfrm>
            <a:off x="1028700" y="4044950"/>
            <a:ext cx="525463" cy="679450"/>
          </a:xfrm>
          <a:custGeom>
            <a:avLst/>
            <a:gdLst/>
            <a:ahLst/>
            <a:cxnLst/>
            <a:rect l="0" t="0" r="0" b="0"/>
            <a:pathLst>
              <a:path w="525463" h="679450">
                <a:moveTo>
                  <a:pt x="230925" y="0"/>
                </a:moveTo>
                <a:lnTo>
                  <a:pt x="230925" y="0"/>
                </a:lnTo>
                <a:lnTo>
                  <a:pt x="209928" y="0"/>
                </a:lnTo>
                <a:lnTo>
                  <a:pt x="204059" y="2650"/>
                </a:lnTo>
                <a:lnTo>
                  <a:pt x="198142" y="6145"/>
                </a:lnTo>
                <a:lnTo>
                  <a:pt x="189231" y="9107"/>
                </a:lnTo>
                <a:lnTo>
                  <a:pt x="168398" y="24361"/>
                </a:lnTo>
                <a:lnTo>
                  <a:pt x="151745" y="31086"/>
                </a:lnTo>
                <a:lnTo>
                  <a:pt x="108756" y="60628"/>
                </a:lnTo>
                <a:lnTo>
                  <a:pt x="67247" y="102273"/>
                </a:lnTo>
                <a:lnTo>
                  <a:pt x="36452" y="143124"/>
                </a:lnTo>
                <a:lnTo>
                  <a:pt x="20784" y="172882"/>
                </a:lnTo>
                <a:lnTo>
                  <a:pt x="7076" y="217253"/>
                </a:lnTo>
                <a:lnTo>
                  <a:pt x="338" y="246147"/>
                </a:lnTo>
                <a:lnTo>
                  <a:pt x="0" y="278128"/>
                </a:lnTo>
                <a:lnTo>
                  <a:pt x="6414" y="317280"/>
                </a:lnTo>
                <a:lnTo>
                  <a:pt x="17171" y="358241"/>
                </a:lnTo>
                <a:lnTo>
                  <a:pt x="31515" y="402455"/>
                </a:lnTo>
                <a:lnTo>
                  <a:pt x="41382" y="428234"/>
                </a:lnTo>
                <a:lnTo>
                  <a:pt x="67689" y="466219"/>
                </a:lnTo>
                <a:lnTo>
                  <a:pt x="97007" y="509846"/>
                </a:lnTo>
                <a:lnTo>
                  <a:pt x="132673" y="553621"/>
                </a:lnTo>
                <a:lnTo>
                  <a:pt x="171045" y="592740"/>
                </a:lnTo>
                <a:lnTo>
                  <a:pt x="212509" y="627231"/>
                </a:lnTo>
                <a:lnTo>
                  <a:pt x="254713" y="662983"/>
                </a:lnTo>
                <a:lnTo>
                  <a:pt x="296428" y="676332"/>
                </a:lnTo>
                <a:lnTo>
                  <a:pt x="336380" y="679449"/>
                </a:lnTo>
                <a:lnTo>
                  <a:pt x="344954" y="676871"/>
                </a:lnTo>
                <a:lnTo>
                  <a:pt x="379884" y="654632"/>
                </a:lnTo>
                <a:lnTo>
                  <a:pt x="398602" y="634062"/>
                </a:lnTo>
                <a:lnTo>
                  <a:pt x="428046" y="596380"/>
                </a:lnTo>
                <a:lnTo>
                  <a:pt x="451156" y="554033"/>
                </a:lnTo>
                <a:lnTo>
                  <a:pt x="473695" y="509634"/>
                </a:lnTo>
                <a:lnTo>
                  <a:pt x="492857" y="472912"/>
                </a:lnTo>
                <a:lnTo>
                  <a:pt x="507227" y="428419"/>
                </a:lnTo>
                <a:lnTo>
                  <a:pt x="519624" y="386107"/>
                </a:lnTo>
                <a:lnTo>
                  <a:pt x="524499" y="341909"/>
                </a:lnTo>
                <a:lnTo>
                  <a:pt x="525462" y="297558"/>
                </a:lnTo>
                <a:lnTo>
                  <a:pt x="522982" y="268988"/>
                </a:lnTo>
                <a:lnTo>
                  <a:pt x="513252" y="232632"/>
                </a:lnTo>
                <a:lnTo>
                  <a:pt x="501772" y="196748"/>
                </a:lnTo>
                <a:lnTo>
                  <a:pt x="484654" y="155660"/>
                </a:lnTo>
                <a:lnTo>
                  <a:pt x="457931" y="114536"/>
                </a:lnTo>
                <a:lnTo>
                  <a:pt x="421549" y="74888"/>
                </a:lnTo>
                <a:lnTo>
                  <a:pt x="382002" y="51835"/>
                </a:lnTo>
                <a:lnTo>
                  <a:pt x="353104" y="37879"/>
                </a:lnTo>
                <a:lnTo>
                  <a:pt x="319399" y="27451"/>
                </a:lnTo>
                <a:lnTo>
                  <a:pt x="281622" y="20719"/>
                </a:lnTo>
                <a:lnTo>
                  <a:pt x="241646" y="18724"/>
                </a:lnTo>
                <a:lnTo>
                  <a:pt x="202011" y="18133"/>
                </a:lnTo>
                <a:lnTo>
                  <a:pt x="171426" y="17994"/>
                </a:lnTo>
                <a:lnTo>
                  <a:pt x="134676" y="17933"/>
                </a:lnTo>
                <a:lnTo>
                  <a:pt x="96938" y="1788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" name="SMARTInkShape-270"/>
          <p:cNvSpPr/>
          <p:nvPr>
            <p:custDataLst>
              <p:tags r:id="rId2"/>
            </p:custDataLst>
          </p:nvPr>
        </p:nvSpPr>
        <p:spPr>
          <a:xfrm>
            <a:off x="625475" y="1885950"/>
            <a:ext cx="500063" cy="712788"/>
          </a:xfrm>
          <a:custGeom>
            <a:avLst/>
            <a:gdLst/>
            <a:ahLst/>
            <a:cxnLst/>
            <a:rect l="0" t="0" r="0" b="0"/>
            <a:pathLst>
              <a:path w="500063" h="712788">
                <a:moveTo>
                  <a:pt x="196458" y="42425"/>
                </a:moveTo>
                <a:lnTo>
                  <a:pt x="196458" y="42425"/>
                </a:lnTo>
                <a:lnTo>
                  <a:pt x="179867" y="42425"/>
                </a:lnTo>
                <a:lnTo>
                  <a:pt x="148783" y="72270"/>
                </a:lnTo>
                <a:lnTo>
                  <a:pt x="114330" y="115314"/>
                </a:lnTo>
                <a:lnTo>
                  <a:pt x="78291" y="158812"/>
                </a:lnTo>
                <a:lnTo>
                  <a:pt x="68510" y="171631"/>
                </a:lnTo>
                <a:lnTo>
                  <a:pt x="41715" y="214440"/>
                </a:lnTo>
                <a:lnTo>
                  <a:pt x="21056" y="251942"/>
                </a:lnTo>
                <a:lnTo>
                  <a:pt x="11578" y="281922"/>
                </a:lnTo>
                <a:lnTo>
                  <a:pt x="3094" y="320490"/>
                </a:lnTo>
                <a:lnTo>
                  <a:pt x="360" y="364382"/>
                </a:lnTo>
                <a:lnTo>
                  <a:pt x="0" y="406326"/>
                </a:lnTo>
                <a:lnTo>
                  <a:pt x="2608" y="428707"/>
                </a:lnTo>
                <a:lnTo>
                  <a:pt x="15183" y="471783"/>
                </a:lnTo>
                <a:lnTo>
                  <a:pt x="29766" y="516269"/>
                </a:lnTo>
                <a:lnTo>
                  <a:pt x="42631" y="551009"/>
                </a:lnTo>
                <a:lnTo>
                  <a:pt x="68951" y="588999"/>
                </a:lnTo>
                <a:lnTo>
                  <a:pt x="98271" y="629970"/>
                </a:lnTo>
                <a:lnTo>
                  <a:pt x="133937" y="665347"/>
                </a:lnTo>
                <a:lnTo>
                  <a:pt x="176732" y="692917"/>
                </a:lnTo>
                <a:lnTo>
                  <a:pt x="189676" y="699060"/>
                </a:lnTo>
                <a:lnTo>
                  <a:pt x="232299" y="709685"/>
                </a:lnTo>
                <a:lnTo>
                  <a:pt x="271636" y="712630"/>
                </a:lnTo>
                <a:lnTo>
                  <a:pt x="287435" y="712787"/>
                </a:lnTo>
                <a:lnTo>
                  <a:pt x="301735" y="707559"/>
                </a:lnTo>
                <a:lnTo>
                  <a:pt x="345221" y="683324"/>
                </a:lnTo>
                <a:lnTo>
                  <a:pt x="381052" y="652810"/>
                </a:lnTo>
                <a:lnTo>
                  <a:pt x="410835" y="613723"/>
                </a:lnTo>
                <a:lnTo>
                  <a:pt x="439619" y="569763"/>
                </a:lnTo>
                <a:lnTo>
                  <a:pt x="457953" y="525162"/>
                </a:lnTo>
                <a:lnTo>
                  <a:pt x="475428" y="483270"/>
                </a:lnTo>
                <a:lnTo>
                  <a:pt x="483586" y="445270"/>
                </a:lnTo>
                <a:lnTo>
                  <a:pt x="494460" y="404321"/>
                </a:lnTo>
                <a:lnTo>
                  <a:pt x="498472" y="369728"/>
                </a:lnTo>
                <a:lnTo>
                  <a:pt x="499660" y="334314"/>
                </a:lnTo>
                <a:lnTo>
                  <a:pt x="500062" y="292896"/>
                </a:lnTo>
                <a:lnTo>
                  <a:pt x="497494" y="250132"/>
                </a:lnTo>
                <a:lnTo>
                  <a:pt x="487724" y="207949"/>
                </a:lnTo>
                <a:lnTo>
                  <a:pt x="476237" y="168492"/>
                </a:lnTo>
                <a:lnTo>
                  <a:pt x="464410" y="132003"/>
                </a:lnTo>
                <a:lnTo>
                  <a:pt x="457474" y="115017"/>
                </a:lnTo>
                <a:lnTo>
                  <a:pt x="425374" y="75560"/>
                </a:lnTo>
                <a:lnTo>
                  <a:pt x="382832" y="39476"/>
                </a:lnTo>
                <a:lnTo>
                  <a:pt x="339218" y="14395"/>
                </a:lnTo>
                <a:lnTo>
                  <a:pt x="296485" y="2048"/>
                </a:lnTo>
                <a:lnTo>
                  <a:pt x="261605" y="0"/>
                </a:lnTo>
                <a:lnTo>
                  <a:pt x="224142" y="4249"/>
                </a:lnTo>
                <a:lnTo>
                  <a:pt x="182165" y="5949"/>
                </a:lnTo>
                <a:lnTo>
                  <a:pt x="160729" y="666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1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76200" y="76200"/>
            <a:ext cx="8991600" cy="1143000"/>
          </a:xfrm>
        </p:spPr>
        <p:txBody>
          <a:bodyPr/>
          <a:lstStyle/>
          <a:p>
            <a:r>
              <a:rPr lang="en-US" altLang="en-US" smtClean="0"/>
              <a:t>Cuba and the Spanish-American War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638800"/>
          </a:xfrm>
        </p:spPr>
        <p:txBody>
          <a:bodyPr/>
          <a:lstStyle/>
          <a:p>
            <a:r>
              <a:rPr lang="en-US" altLang="en-US" smtClean="0"/>
              <a:t>Cuba revolted against  rule by Spain- led by Jose Marti</a:t>
            </a:r>
          </a:p>
          <a:p>
            <a:pPr lvl="1"/>
            <a:r>
              <a:rPr lang="en-US" altLang="en-US" smtClean="0"/>
              <a:t>Yellow Journalism-sensational reporting that exaggerated the new to enrage readers</a:t>
            </a:r>
          </a:p>
          <a:p>
            <a:pPr lvl="2"/>
            <a:r>
              <a:rPr lang="en-US" altLang="en-US" smtClean="0"/>
              <a:t>Used to make American public sympathize with Cuba and fight Spain</a:t>
            </a:r>
          </a:p>
          <a:p>
            <a:r>
              <a:rPr lang="en-US" altLang="en-US" smtClean="0"/>
              <a:t>U.S. declares war on Spain b/c:</a:t>
            </a:r>
          </a:p>
          <a:p>
            <a:pPr lvl="1"/>
            <a:r>
              <a:rPr lang="en-US" altLang="en-US" smtClean="0"/>
              <a:t>De Lome Letter- insulted US President McKinley- angered American public</a:t>
            </a:r>
          </a:p>
          <a:p>
            <a:pPr lvl="1"/>
            <a:r>
              <a:rPr lang="en-US" altLang="en-US" smtClean="0"/>
              <a:t>U.S.S. Maine- US naval ship that exploded in Havana- 260 sailors killed</a:t>
            </a:r>
          </a:p>
          <a:p>
            <a:pPr lvl="2"/>
            <a:r>
              <a:rPr lang="en-US" altLang="en-US" smtClean="0"/>
              <a:t>Was an accident but reporters blamed Spain</a:t>
            </a:r>
          </a:p>
          <a:p>
            <a:pPr lvl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205531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Yellow Journalism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14500"/>
            <a:ext cx="8382000" cy="5137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led to US involvement?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5029200"/>
          </a:xfrm>
        </p:spPr>
        <p:txBody>
          <a:bodyPr/>
          <a:lstStyle/>
          <a:p>
            <a:r>
              <a:rPr lang="en-US" altLang="en-US" smtClean="0"/>
              <a:t>deLome Letter- American newspapers printed a letter from Spanish Ambassador that called President McKinley “weak”</a:t>
            </a:r>
          </a:p>
          <a:p>
            <a:r>
              <a:rPr lang="en-US" altLang="en-US" smtClean="0"/>
              <a:t>U.S.S. Maine- battleship sent to Havana when riots broke out to rescue American citizens</a:t>
            </a:r>
          </a:p>
          <a:p>
            <a:pPr lvl="1"/>
            <a:r>
              <a:rPr lang="en-US" altLang="en-US" smtClean="0"/>
              <a:t>Exploded in the harbor and sank, killing over 250 Americans</a:t>
            </a:r>
          </a:p>
          <a:p>
            <a:pPr lvl="2"/>
            <a:r>
              <a:rPr lang="en-US" altLang="en-US" smtClean="0"/>
              <a:t>Blamed the Spanish and called for war</a:t>
            </a:r>
          </a:p>
        </p:txBody>
      </p:sp>
      <p:sp>
        <p:nvSpPr>
          <p:cNvPr id="10" name="SMARTInkShape-271"/>
          <p:cNvSpPr/>
          <p:nvPr>
            <p:custDataLst>
              <p:tags r:id="rId1"/>
            </p:custDataLst>
          </p:nvPr>
        </p:nvSpPr>
        <p:spPr>
          <a:xfrm>
            <a:off x="415925" y="3000375"/>
            <a:ext cx="565150" cy="660400"/>
          </a:xfrm>
          <a:custGeom>
            <a:avLst/>
            <a:gdLst/>
            <a:ahLst/>
            <a:cxnLst/>
            <a:rect l="0" t="0" r="0" b="0"/>
            <a:pathLst>
              <a:path w="565150" h="660400">
                <a:moveTo>
                  <a:pt x="263334" y="8824"/>
                </a:moveTo>
                <a:lnTo>
                  <a:pt x="263334" y="8824"/>
                </a:lnTo>
                <a:lnTo>
                  <a:pt x="258593" y="4082"/>
                </a:lnTo>
                <a:lnTo>
                  <a:pt x="250973" y="1754"/>
                </a:lnTo>
                <a:lnTo>
                  <a:pt x="220212" y="0"/>
                </a:lnTo>
                <a:lnTo>
                  <a:pt x="211751" y="2586"/>
                </a:lnTo>
                <a:lnTo>
                  <a:pt x="203691" y="6051"/>
                </a:lnTo>
                <a:lnTo>
                  <a:pt x="188987" y="8995"/>
                </a:lnTo>
                <a:lnTo>
                  <a:pt x="177904" y="15713"/>
                </a:lnTo>
                <a:lnTo>
                  <a:pt x="149142" y="38324"/>
                </a:lnTo>
                <a:lnTo>
                  <a:pt x="121758" y="69777"/>
                </a:lnTo>
                <a:lnTo>
                  <a:pt x="96068" y="91268"/>
                </a:lnTo>
                <a:lnTo>
                  <a:pt x="87771" y="101048"/>
                </a:lnTo>
                <a:lnTo>
                  <a:pt x="68920" y="118062"/>
                </a:lnTo>
                <a:lnTo>
                  <a:pt x="41385" y="157827"/>
                </a:lnTo>
                <a:lnTo>
                  <a:pt x="19590" y="193450"/>
                </a:lnTo>
                <a:lnTo>
                  <a:pt x="9071" y="236864"/>
                </a:lnTo>
                <a:lnTo>
                  <a:pt x="0" y="281418"/>
                </a:lnTo>
                <a:lnTo>
                  <a:pt x="87" y="296726"/>
                </a:lnTo>
                <a:lnTo>
                  <a:pt x="3767" y="338622"/>
                </a:lnTo>
                <a:lnTo>
                  <a:pt x="5152" y="359092"/>
                </a:lnTo>
                <a:lnTo>
                  <a:pt x="16734" y="399305"/>
                </a:lnTo>
                <a:lnTo>
                  <a:pt x="28241" y="437100"/>
                </a:lnTo>
                <a:lnTo>
                  <a:pt x="40070" y="473240"/>
                </a:lnTo>
                <a:lnTo>
                  <a:pt x="47006" y="490169"/>
                </a:lnTo>
                <a:lnTo>
                  <a:pt x="73323" y="528174"/>
                </a:lnTo>
                <a:lnTo>
                  <a:pt x="102639" y="569119"/>
                </a:lnTo>
                <a:lnTo>
                  <a:pt x="131141" y="594934"/>
                </a:lnTo>
                <a:lnTo>
                  <a:pt x="171609" y="618066"/>
                </a:lnTo>
                <a:lnTo>
                  <a:pt x="193815" y="632020"/>
                </a:lnTo>
                <a:lnTo>
                  <a:pt x="235926" y="651815"/>
                </a:lnTo>
                <a:lnTo>
                  <a:pt x="249168" y="656881"/>
                </a:lnTo>
                <a:lnTo>
                  <a:pt x="285874" y="660399"/>
                </a:lnTo>
                <a:lnTo>
                  <a:pt x="327506" y="653195"/>
                </a:lnTo>
                <a:lnTo>
                  <a:pt x="361012" y="642440"/>
                </a:lnTo>
                <a:lnTo>
                  <a:pt x="379273" y="631301"/>
                </a:lnTo>
                <a:lnTo>
                  <a:pt x="421111" y="599972"/>
                </a:lnTo>
                <a:lnTo>
                  <a:pt x="454696" y="558617"/>
                </a:lnTo>
                <a:lnTo>
                  <a:pt x="475203" y="526138"/>
                </a:lnTo>
                <a:lnTo>
                  <a:pt x="488529" y="502548"/>
                </a:lnTo>
                <a:lnTo>
                  <a:pt x="498383" y="487314"/>
                </a:lnTo>
                <a:lnTo>
                  <a:pt x="512795" y="447831"/>
                </a:lnTo>
                <a:lnTo>
                  <a:pt x="525199" y="411063"/>
                </a:lnTo>
                <a:lnTo>
                  <a:pt x="537205" y="375127"/>
                </a:lnTo>
                <a:lnTo>
                  <a:pt x="552112" y="335160"/>
                </a:lnTo>
                <a:lnTo>
                  <a:pt x="557285" y="294129"/>
                </a:lnTo>
                <a:lnTo>
                  <a:pt x="560482" y="270364"/>
                </a:lnTo>
                <a:lnTo>
                  <a:pt x="565069" y="248104"/>
                </a:lnTo>
                <a:lnTo>
                  <a:pt x="565149" y="232292"/>
                </a:lnTo>
                <a:lnTo>
                  <a:pt x="558570" y="187667"/>
                </a:lnTo>
                <a:lnTo>
                  <a:pt x="557300" y="175654"/>
                </a:lnTo>
                <a:lnTo>
                  <a:pt x="545666" y="145807"/>
                </a:lnTo>
                <a:lnTo>
                  <a:pt x="533162" y="128117"/>
                </a:lnTo>
                <a:lnTo>
                  <a:pt x="512608" y="109183"/>
                </a:lnTo>
                <a:lnTo>
                  <a:pt x="474969" y="89405"/>
                </a:lnTo>
                <a:lnTo>
                  <a:pt x="432672" y="75350"/>
                </a:lnTo>
                <a:lnTo>
                  <a:pt x="405137" y="73531"/>
                </a:lnTo>
                <a:lnTo>
                  <a:pt x="360774" y="78659"/>
                </a:lnTo>
                <a:lnTo>
                  <a:pt x="318527" y="84708"/>
                </a:lnTo>
                <a:lnTo>
                  <a:pt x="280521" y="102593"/>
                </a:lnTo>
                <a:lnTo>
                  <a:pt x="247366" y="119430"/>
                </a:lnTo>
                <a:lnTo>
                  <a:pt x="200814" y="14281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" name="SMARTInkShape-272"/>
          <p:cNvSpPr/>
          <p:nvPr>
            <p:custDataLst>
              <p:tags r:id="rId2"/>
            </p:custDataLst>
          </p:nvPr>
        </p:nvSpPr>
        <p:spPr>
          <a:xfrm>
            <a:off x="849313" y="4598988"/>
            <a:ext cx="471487" cy="677862"/>
          </a:xfrm>
          <a:custGeom>
            <a:avLst/>
            <a:gdLst/>
            <a:ahLst/>
            <a:cxnLst/>
            <a:rect l="0" t="0" r="0" b="0"/>
            <a:pathLst>
              <a:path w="471487" h="677862">
                <a:moveTo>
                  <a:pt x="418453" y="62077"/>
                </a:moveTo>
                <a:lnTo>
                  <a:pt x="418453" y="62077"/>
                </a:lnTo>
                <a:lnTo>
                  <a:pt x="418453" y="22048"/>
                </a:lnTo>
                <a:lnTo>
                  <a:pt x="417462" y="20515"/>
                </a:lnTo>
                <a:lnTo>
                  <a:pt x="415813" y="19493"/>
                </a:lnTo>
                <a:lnTo>
                  <a:pt x="413723" y="18811"/>
                </a:lnTo>
                <a:lnTo>
                  <a:pt x="412331" y="17365"/>
                </a:lnTo>
                <a:lnTo>
                  <a:pt x="410783" y="13114"/>
                </a:lnTo>
                <a:lnTo>
                  <a:pt x="409380" y="11584"/>
                </a:lnTo>
                <a:lnTo>
                  <a:pt x="393432" y="2658"/>
                </a:lnTo>
                <a:lnTo>
                  <a:pt x="372145" y="0"/>
                </a:lnTo>
                <a:lnTo>
                  <a:pt x="353181" y="4820"/>
                </a:lnTo>
                <a:lnTo>
                  <a:pt x="330979" y="481"/>
                </a:lnTo>
                <a:lnTo>
                  <a:pt x="290689" y="8739"/>
                </a:lnTo>
                <a:lnTo>
                  <a:pt x="249193" y="19496"/>
                </a:lnTo>
                <a:lnTo>
                  <a:pt x="213564" y="32835"/>
                </a:lnTo>
                <a:lnTo>
                  <a:pt x="195748" y="37214"/>
                </a:lnTo>
                <a:lnTo>
                  <a:pt x="154177" y="56239"/>
                </a:lnTo>
                <a:lnTo>
                  <a:pt x="112605" y="91192"/>
                </a:lnTo>
                <a:lnTo>
                  <a:pt x="82911" y="113942"/>
                </a:lnTo>
                <a:lnTo>
                  <a:pt x="54948" y="156156"/>
                </a:lnTo>
                <a:lnTo>
                  <a:pt x="32844" y="200572"/>
                </a:lnTo>
                <a:lnTo>
                  <a:pt x="17638" y="243842"/>
                </a:lnTo>
                <a:lnTo>
                  <a:pt x="5717" y="284096"/>
                </a:lnTo>
                <a:lnTo>
                  <a:pt x="943" y="320699"/>
                </a:lnTo>
                <a:lnTo>
                  <a:pt x="0" y="356580"/>
                </a:lnTo>
                <a:lnTo>
                  <a:pt x="4543" y="397055"/>
                </a:lnTo>
                <a:lnTo>
                  <a:pt x="14972" y="436125"/>
                </a:lnTo>
                <a:lnTo>
                  <a:pt x="26563" y="475138"/>
                </a:lnTo>
                <a:lnTo>
                  <a:pt x="38061" y="506450"/>
                </a:lnTo>
                <a:lnTo>
                  <a:pt x="65445" y="546601"/>
                </a:lnTo>
                <a:lnTo>
                  <a:pt x="99564" y="589024"/>
                </a:lnTo>
                <a:lnTo>
                  <a:pt x="143695" y="629850"/>
                </a:lnTo>
                <a:lnTo>
                  <a:pt x="184384" y="652965"/>
                </a:lnTo>
                <a:lnTo>
                  <a:pt x="206568" y="666909"/>
                </a:lnTo>
                <a:lnTo>
                  <a:pt x="223322" y="673040"/>
                </a:lnTo>
                <a:lnTo>
                  <a:pt x="267125" y="677300"/>
                </a:lnTo>
                <a:lnTo>
                  <a:pt x="308929" y="677861"/>
                </a:lnTo>
                <a:lnTo>
                  <a:pt x="331233" y="675277"/>
                </a:lnTo>
                <a:lnTo>
                  <a:pt x="368035" y="662720"/>
                </a:lnTo>
                <a:lnTo>
                  <a:pt x="391637" y="653048"/>
                </a:lnTo>
                <a:lnTo>
                  <a:pt x="410617" y="638062"/>
                </a:lnTo>
                <a:lnTo>
                  <a:pt x="443035" y="597544"/>
                </a:lnTo>
                <a:lnTo>
                  <a:pt x="456632" y="573800"/>
                </a:lnTo>
                <a:lnTo>
                  <a:pt x="462726" y="536750"/>
                </a:lnTo>
                <a:lnTo>
                  <a:pt x="469796" y="499752"/>
                </a:lnTo>
                <a:lnTo>
                  <a:pt x="471486" y="459055"/>
                </a:lnTo>
                <a:lnTo>
                  <a:pt x="465698" y="419943"/>
                </a:lnTo>
                <a:lnTo>
                  <a:pt x="460889" y="380921"/>
                </a:lnTo>
                <a:lnTo>
                  <a:pt x="450822" y="349608"/>
                </a:lnTo>
                <a:lnTo>
                  <a:pt x="434414" y="307635"/>
                </a:lnTo>
                <a:lnTo>
                  <a:pt x="420653" y="268269"/>
                </a:lnTo>
                <a:lnTo>
                  <a:pt x="399898" y="231842"/>
                </a:lnTo>
                <a:lnTo>
                  <a:pt x="376736" y="195996"/>
                </a:lnTo>
                <a:lnTo>
                  <a:pt x="353097" y="155124"/>
                </a:lnTo>
                <a:lnTo>
                  <a:pt x="324086" y="120603"/>
                </a:lnTo>
                <a:lnTo>
                  <a:pt x="293738" y="8885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4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Spanish-American War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altLang="en-US" smtClean="0"/>
              <a:t>Congress recognized Cuban independence</a:t>
            </a:r>
          </a:p>
          <a:p>
            <a:pPr lvl="1"/>
            <a:r>
              <a:rPr lang="en-US" altLang="en-US" smtClean="0"/>
              <a:t>Authorized force against Spain</a:t>
            </a:r>
          </a:p>
          <a:p>
            <a:pPr lvl="1"/>
            <a:r>
              <a:rPr lang="en-US" altLang="en-US" smtClean="0"/>
              <a:t>Began in April 1898</a:t>
            </a:r>
          </a:p>
          <a:p>
            <a:r>
              <a:rPr lang="en-US" altLang="en-US" smtClean="0"/>
              <a:t>Teller Amendment- stated that the US had no intention of annexing (taking) Cuba</a:t>
            </a:r>
          </a:p>
          <a:p>
            <a:r>
              <a:rPr lang="en-US" altLang="en-US" smtClean="0"/>
              <a:t>US destroyed Spain's entire pacific fleet</a:t>
            </a:r>
          </a:p>
          <a:p>
            <a:r>
              <a:rPr lang="en-US" altLang="en-US" smtClean="0"/>
              <a:t>American troops invaded Cuba</a:t>
            </a:r>
          </a:p>
        </p:txBody>
      </p:sp>
      <p:sp>
        <p:nvSpPr>
          <p:cNvPr id="27" name="SMARTInkShape-273"/>
          <p:cNvSpPr/>
          <p:nvPr>
            <p:custDataLst>
              <p:tags r:id="rId1"/>
            </p:custDataLst>
          </p:nvPr>
        </p:nvSpPr>
        <p:spPr>
          <a:xfrm>
            <a:off x="1108075" y="3197225"/>
            <a:ext cx="392113" cy="415925"/>
          </a:xfrm>
          <a:custGeom>
            <a:avLst/>
            <a:gdLst/>
            <a:ahLst/>
            <a:cxnLst/>
            <a:rect l="0" t="0" r="0" b="0"/>
            <a:pathLst>
              <a:path w="392113" h="416598">
                <a:moveTo>
                  <a:pt x="249388" y="26304"/>
                </a:moveTo>
                <a:lnTo>
                  <a:pt x="249388" y="26304"/>
                </a:lnTo>
                <a:lnTo>
                  <a:pt x="232603" y="19230"/>
                </a:lnTo>
                <a:lnTo>
                  <a:pt x="206009" y="17476"/>
                </a:lnTo>
                <a:lnTo>
                  <a:pt x="163578" y="27103"/>
                </a:lnTo>
                <a:lnTo>
                  <a:pt x="122015" y="46894"/>
                </a:lnTo>
                <a:lnTo>
                  <a:pt x="86523" y="69173"/>
                </a:lnTo>
                <a:lnTo>
                  <a:pt x="50007" y="110150"/>
                </a:lnTo>
                <a:lnTo>
                  <a:pt x="15206" y="154506"/>
                </a:lnTo>
                <a:lnTo>
                  <a:pt x="4470" y="179136"/>
                </a:lnTo>
                <a:lnTo>
                  <a:pt x="0" y="223021"/>
                </a:lnTo>
                <a:lnTo>
                  <a:pt x="448" y="252528"/>
                </a:lnTo>
                <a:lnTo>
                  <a:pt x="7484" y="277353"/>
                </a:lnTo>
                <a:lnTo>
                  <a:pt x="32751" y="321309"/>
                </a:lnTo>
                <a:lnTo>
                  <a:pt x="57012" y="355973"/>
                </a:lnTo>
                <a:lnTo>
                  <a:pt x="98102" y="389190"/>
                </a:lnTo>
                <a:lnTo>
                  <a:pt x="139530" y="406303"/>
                </a:lnTo>
                <a:lnTo>
                  <a:pt x="180055" y="416597"/>
                </a:lnTo>
                <a:lnTo>
                  <a:pt x="211645" y="415991"/>
                </a:lnTo>
                <a:lnTo>
                  <a:pt x="248989" y="406890"/>
                </a:lnTo>
                <a:lnTo>
                  <a:pt x="284039" y="388396"/>
                </a:lnTo>
                <a:lnTo>
                  <a:pt x="322066" y="359749"/>
                </a:lnTo>
                <a:lnTo>
                  <a:pt x="343250" y="337255"/>
                </a:lnTo>
                <a:lnTo>
                  <a:pt x="367197" y="296826"/>
                </a:lnTo>
                <a:lnTo>
                  <a:pt x="382512" y="259127"/>
                </a:lnTo>
                <a:lnTo>
                  <a:pt x="389387" y="229332"/>
                </a:lnTo>
                <a:lnTo>
                  <a:pt x="391424" y="195349"/>
                </a:lnTo>
                <a:lnTo>
                  <a:pt x="392112" y="153029"/>
                </a:lnTo>
                <a:lnTo>
                  <a:pt x="387490" y="125082"/>
                </a:lnTo>
                <a:lnTo>
                  <a:pt x="369908" y="88952"/>
                </a:lnTo>
                <a:lnTo>
                  <a:pt x="341471" y="48932"/>
                </a:lnTo>
                <a:lnTo>
                  <a:pt x="299515" y="17602"/>
                </a:lnTo>
                <a:lnTo>
                  <a:pt x="264448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" name="SMARTInkShape-274"/>
          <p:cNvSpPr/>
          <p:nvPr>
            <p:custDataLst>
              <p:tags r:id="rId2"/>
            </p:custDataLst>
          </p:nvPr>
        </p:nvSpPr>
        <p:spPr>
          <a:xfrm>
            <a:off x="642938" y="1492250"/>
            <a:ext cx="568325" cy="552450"/>
          </a:xfrm>
          <a:custGeom>
            <a:avLst/>
            <a:gdLst/>
            <a:ahLst/>
            <a:cxnLst/>
            <a:rect l="0" t="0" r="0" b="0"/>
            <a:pathLst>
              <a:path w="568325" h="552450">
                <a:moveTo>
                  <a:pt x="259139" y="16591"/>
                </a:moveTo>
                <a:lnTo>
                  <a:pt x="259139" y="16591"/>
                </a:lnTo>
                <a:lnTo>
                  <a:pt x="259139" y="11849"/>
                </a:lnTo>
                <a:lnTo>
                  <a:pt x="257151" y="10452"/>
                </a:lnTo>
                <a:lnTo>
                  <a:pt x="235764" y="6911"/>
                </a:lnTo>
                <a:lnTo>
                  <a:pt x="223451" y="637"/>
                </a:lnTo>
                <a:lnTo>
                  <a:pt x="220438" y="0"/>
                </a:lnTo>
                <a:lnTo>
                  <a:pt x="217435" y="568"/>
                </a:lnTo>
                <a:lnTo>
                  <a:pt x="205474" y="5964"/>
                </a:lnTo>
                <a:lnTo>
                  <a:pt x="193872" y="9803"/>
                </a:lnTo>
                <a:lnTo>
                  <a:pt x="180495" y="17226"/>
                </a:lnTo>
                <a:lnTo>
                  <a:pt x="153821" y="37157"/>
                </a:lnTo>
                <a:lnTo>
                  <a:pt x="118587" y="76298"/>
                </a:lnTo>
                <a:lnTo>
                  <a:pt x="83174" y="119572"/>
                </a:lnTo>
                <a:lnTo>
                  <a:pt x="60341" y="145369"/>
                </a:lnTo>
                <a:lnTo>
                  <a:pt x="41986" y="186794"/>
                </a:lnTo>
                <a:lnTo>
                  <a:pt x="19542" y="223958"/>
                </a:lnTo>
                <a:lnTo>
                  <a:pt x="11886" y="246753"/>
                </a:lnTo>
                <a:lnTo>
                  <a:pt x="1865" y="287021"/>
                </a:lnTo>
                <a:lnTo>
                  <a:pt x="0" y="328550"/>
                </a:lnTo>
                <a:lnTo>
                  <a:pt x="2423" y="357941"/>
                </a:lnTo>
                <a:lnTo>
                  <a:pt x="14983" y="399937"/>
                </a:lnTo>
                <a:lnTo>
                  <a:pt x="33543" y="439056"/>
                </a:lnTo>
                <a:lnTo>
                  <a:pt x="65670" y="480229"/>
                </a:lnTo>
                <a:lnTo>
                  <a:pt x="109735" y="517181"/>
                </a:lnTo>
                <a:lnTo>
                  <a:pt x="145995" y="539488"/>
                </a:lnTo>
                <a:lnTo>
                  <a:pt x="170616" y="548220"/>
                </a:lnTo>
                <a:lnTo>
                  <a:pt x="209785" y="551957"/>
                </a:lnTo>
                <a:lnTo>
                  <a:pt x="250763" y="552449"/>
                </a:lnTo>
                <a:lnTo>
                  <a:pt x="267343" y="551498"/>
                </a:lnTo>
                <a:lnTo>
                  <a:pt x="288848" y="544390"/>
                </a:lnTo>
                <a:lnTo>
                  <a:pt x="331082" y="523835"/>
                </a:lnTo>
                <a:lnTo>
                  <a:pt x="368401" y="500935"/>
                </a:lnTo>
                <a:lnTo>
                  <a:pt x="384234" y="491882"/>
                </a:lnTo>
                <a:lnTo>
                  <a:pt x="421515" y="458082"/>
                </a:lnTo>
                <a:lnTo>
                  <a:pt x="457986" y="417866"/>
                </a:lnTo>
                <a:lnTo>
                  <a:pt x="493798" y="379929"/>
                </a:lnTo>
                <a:lnTo>
                  <a:pt x="521032" y="341220"/>
                </a:lnTo>
                <a:lnTo>
                  <a:pt x="540829" y="305977"/>
                </a:lnTo>
                <a:lnTo>
                  <a:pt x="556423" y="267396"/>
                </a:lnTo>
                <a:lnTo>
                  <a:pt x="561933" y="231102"/>
                </a:lnTo>
                <a:lnTo>
                  <a:pt x="565671" y="195262"/>
                </a:lnTo>
                <a:lnTo>
                  <a:pt x="568324" y="178375"/>
                </a:lnTo>
                <a:lnTo>
                  <a:pt x="559399" y="140402"/>
                </a:lnTo>
                <a:lnTo>
                  <a:pt x="542336" y="100372"/>
                </a:lnTo>
                <a:lnTo>
                  <a:pt x="512067" y="64266"/>
                </a:lnTo>
                <a:lnTo>
                  <a:pt x="489799" y="51117"/>
                </a:lnTo>
                <a:lnTo>
                  <a:pt x="455562" y="38776"/>
                </a:lnTo>
                <a:lnTo>
                  <a:pt x="417434" y="35309"/>
                </a:lnTo>
                <a:lnTo>
                  <a:pt x="383570" y="34708"/>
                </a:lnTo>
                <a:lnTo>
                  <a:pt x="359169" y="36552"/>
                </a:lnTo>
                <a:lnTo>
                  <a:pt x="318486" y="48751"/>
                </a:lnTo>
                <a:lnTo>
                  <a:pt x="277828" y="65929"/>
                </a:lnTo>
                <a:lnTo>
                  <a:pt x="205465" y="9698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16390" name="SMARTInkShape-Group221"/>
          <p:cNvGrpSpPr>
            <a:grpSpLocks/>
          </p:cNvGrpSpPr>
          <p:nvPr/>
        </p:nvGrpSpPr>
        <p:grpSpPr bwMode="auto">
          <a:xfrm>
            <a:off x="696913" y="5357813"/>
            <a:ext cx="436562" cy="1165225"/>
            <a:chOff x="696913" y="5357813"/>
            <a:chExt cx="436562" cy="1165225"/>
          </a:xfrm>
        </p:grpSpPr>
        <p:sp>
          <p:nvSpPr>
            <p:cNvPr id="29" name="SMARTInkShape-275"/>
            <p:cNvSpPr/>
            <p:nvPr>
              <p:custDataLst>
                <p:tags r:id="rId3"/>
              </p:custDataLst>
            </p:nvPr>
          </p:nvSpPr>
          <p:spPr>
            <a:xfrm>
              <a:off x="752475" y="5937250"/>
              <a:ext cx="368300" cy="585788"/>
            </a:xfrm>
            <a:custGeom>
              <a:avLst/>
              <a:gdLst/>
              <a:ahLst/>
              <a:cxnLst/>
              <a:rect l="0" t="0" r="0" b="0"/>
              <a:pathLst>
                <a:path w="368300" h="585788">
                  <a:moveTo>
                    <a:pt x="274384" y="98325"/>
                  </a:moveTo>
                  <a:lnTo>
                    <a:pt x="274384" y="98325"/>
                  </a:lnTo>
                  <a:lnTo>
                    <a:pt x="266710" y="98325"/>
                  </a:lnTo>
                  <a:lnTo>
                    <a:pt x="266297" y="97332"/>
                  </a:lnTo>
                  <a:lnTo>
                    <a:pt x="265579" y="90629"/>
                  </a:lnTo>
                  <a:lnTo>
                    <a:pt x="262878" y="89939"/>
                  </a:lnTo>
                  <a:lnTo>
                    <a:pt x="260771" y="89755"/>
                  </a:lnTo>
                  <a:lnTo>
                    <a:pt x="259367" y="88639"/>
                  </a:lnTo>
                  <a:lnTo>
                    <a:pt x="257806" y="84751"/>
                  </a:lnTo>
                  <a:lnTo>
                    <a:pt x="256399" y="83316"/>
                  </a:lnTo>
                  <a:lnTo>
                    <a:pt x="247554" y="79707"/>
                  </a:lnTo>
                  <a:lnTo>
                    <a:pt x="243313" y="75815"/>
                  </a:lnTo>
                  <a:lnTo>
                    <a:pt x="240796" y="75372"/>
                  </a:lnTo>
                  <a:lnTo>
                    <a:pt x="238127" y="76071"/>
                  </a:lnTo>
                  <a:lnTo>
                    <a:pt x="235358" y="77529"/>
                  </a:lnTo>
                  <a:lnTo>
                    <a:pt x="232521" y="77509"/>
                  </a:lnTo>
                  <a:lnTo>
                    <a:pt x="226728" y="74839"/>
                  </a:lnTo>
                  <a:lnTo>
                    <a:pt x="223797" y="74722"/>
                  </a:lnTo>
                  <a:lnTo>
                    <a:pt x="206044" y="79814"/>
                  </a:lnTo>
                  <a:lnTo>
                    <a:pt x="196145" y="81253"/>
                  </a:lnTo>
                  <a:lnTo>
                    <a:pt x="155605" y="96272"/>
                  </a:lnTo>
                  <a:lnTo>
                    <a:pt x="111912" y="125157"/>
                  </a:lnTo>
                  <a:lnTo>
                    <a:pt x="84961" y="141034"/>
                  </a:lnTo>
                  <a:lnTo>
                    <a:pt x="52913" y="184887"/>
                  </a:lnTo>
                  <a:lnTo>
                    <a:pt x="37558" y="209591"/>
                  </a:lnTo>
                  <a:lnTo>
                    <a:pt x="18953" y="253428"/>
                  </a:lnTo>
                  <a:lnTo>
                    <a:pt x="9649" y="286657"/>
                  </a:lnTo>
                  <a:lnTo>
                    <a:pt x="1218" y="330811"/>
                  </a:lnTo>
                  <a:lnTo>
                    <a:pt x="0" y="357569"/>
                  </a:lnTo>
                  <a:lnTo>
                    <a:pt x="5877" y="402242"/>
                  </a:lnTo>
                  <a:lnTo>
                    <a:pt x="16542" y="446931"/>
                  </a:lnTo>
                  <a:lnTo>
                    <a:pt x="30845" y="490631"/>
                  </a:lnTo>
                  <a:lnTo>
                    <a:pt x="45628" y="523876"/>
                  </a:lnTo>
                  <a:lnTo>
                    <a:pt x="54205" y="533436"/>
                  </a:lnTo>
                  <a:lnTo>
                    <a:pt x="98051" y="571445"/>
                  </a:lnTo>
                  <a:lnTo>
                    <a:pt x="111880" y="578176"/>
                  </a:lnTo>
                  <a:lnTo>
                    <a:pt x="135647" y="585787"/>
                  </a:lnTo>
                  <a:lnTo>
                    <a:pt x="180161" y="580179"/>
                  </a:lnTo>
                  <a:lnTo>
                    <a:pt x="196399" y="573922"/>
                  </a:lnTo>
                  <a:lnTo>
                    <a:pt x="236137" y="543474"/>
                  </a:lnTo>
                  <a:lnTo>
                    <a:pt x="258613" y="517316"/>
                  </a:lnTo>
                  <a:lnTo>
                    <a:pt x="287100" y="478875"/>
                  </a:lnTo>
                  <a:lnTo>
                    <a:pt x="316088" y="437491"/>
                  </a:lnTo>
                  <a:lnTo>
                    <a:pt x="336006" y="393234"/>
                  </a:lnTo>
                  <a:lnTo>
                    <a:pt x="351528" y="348597"/>
                  </a:lnTo>
                  <a:lnTo>
                    <a:pt x="360853" y="312850"/>
                  </a:lnTo>
                  <a:lnTo>
                    <a:pt x="368299" y="268159"/>
                  </a:lnTo>
                  <a:lnTo>
                    <a:pt x="364339" y="223465"/>
                  </a:lnTo>
                  <a:lnTo>
                    <a:pt x="362687" y="182561"/>
                  </a:lnTo>
                  <a:lnTo>
                    <a:pt x="355456" y="158929"/>
                  </a:lnTo>
                  <a:lnTo>
                    <a:pt x="334894" y="115943"/>
                  </a:lnTo>
                  <a:lnTo>
                    <a:pt x="309397" y="74123"/>
                  </a:lnTo>
                  <a:lnTo>
                    <a:pt x="274328" y="30687"/>
                  </a:lnTo>
                  <a:lnTo>
                    <a:pt x="25655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0" name="SMARTInkShape-276"/>
            <p:cNvSpPr/>
            <p:nvPr>
              <p:custDataLst>
                <p:tags r:id="rId4"/>
              </p:custDataLst>
            </p:nvPr>
          </p:nvSpPr>
          <p:spPr>
            <a:xfrm>
              <a:off x="696913" y="5357813"/>
              <a:ext cx="436562" cy="606425"/>
            </a:xfrm>
            <a:custGeom>
              <a:avLst/>
              <a:gdLst/>
              <a:ahLst/>
              <a:cxnLst/>
              <a:rect l="0" t="0" r="0" b="0"/>
              <a:pathLst>
                <a:path w="436562" h="606425">
                  <a:moveTo>
                    <a:pt x="222532" y="0"/>
                  </a:moveTo>
                  <a:lnTo>
                    <a:pt x="222532" y="0"/>
                  </a:lnTo>
                  <a:lnTo>
                    <a:pt x="214847" y="0"/>
                  </a:lnTo>
                  <a:lnTo>
                    <a:pt x="188898" y="23700"/>
                  </a:lnTo>
                  <a:lnTo>
                    <a:pt x="180610" y="26841"/>
                  </a:lnTo>
                  <a:lnTo>
                    <a:pt x="174809" y="31088"/>
                  </a:lnTo>
                  <a:lnTo>
                    <a:pt x="157392" y="51830"/>
                  </a:lnTo>
                  <a:lnTo>
                    <a:pt x="116746" y="87946"/>
                  </a:lnTo>
                  <a:lnTo>
                    <a:pt x="98140" y="109111"/>
                  </a:lnTo>
                  <a:lnTo>
                    <a:pt x="69096" y="148766"/>
                  </a:lnTo>
                  <a:lnTo>
                    <a:pt x="46079" y="191263"/>
                  </a:lnTo>
                  <a:lnTo>
                    <a:pt x="22045" y="234033"/>
                  </a:lnTo>
                  <a:lnTo>
                    <a:pt x="11532" y="277579"/>
                  </a:lnTo>
                  <a:lnTo>
                    <a:pt x="4003" y="316482"/>
                  </a:lnTo>
                  <a:lnTo>
                    <a:pt x="0" y="357316"/>
                  </a:lnTo>
                  <a:lnTo>
                    <a:pt x="655" y="373846"/>
                  </a:lnTo>
                  <a:lnTo>
                    <a:pt x="7114" y="411532"/>
                  </a:lnTo>
                  <a:lnTo>
                    <a:pt x="17869" y="455019"/>
                  </a:lnTo>
                  <a:lnTo>
                    <a:pt x="29268" y="485825"/>
                  </a:lnTo>
                  <a:lnTo>
                    <a:pt x="59069" y="528082"/>
                  </a:lnTo>
                  <a:lnTo>
                    <a:pt x="77700" y="545878"/>
                  </a:lnTo>
                  <a:lnTo>
                    <a:pt x="91224" y="563450"/>
                  </a:lnTo>
                  <a:lnTo>
                    <a:pt x="131686" y="591568"/>
                  </a:lnTo>
                  <a:lnTo>
                    <a:pt x="148242" y="602499"/>
                  </a:lnTo>
                  <a:lnTo>
                    <a:pt x="175333" y="605945"/>
                  </a:lnTo>
                  <a:lnTo>
                    <a:pt x="202982" y="606424"/>
                  </a:lnTo>
                  <a:lnTo>
                    <a:pt x="211529" y="603806"/>
                  </a:lnTo>
                  <a:lnTo>
                    <a:pt x="219625" y="600332"/>
                  </a:lnTo>
                  <a:lnTo>
                    <a:pt x="246734" y="593182"/>
                  </a:lnTo>
                  <a:lnTo>
                    <a:pt x="285578" y="568097"/>
                  </a:lnTo>
                  <a:lnTo>
                    <a:pt x="326502" y="531216"/>
                  </a:lnTo>
                  <a:lnTo>
                    <a:pt x="362861" y="490472"/>
                  </a:lnTo>
                  <a:lnTo>
                    <a:pt x="390760" y="448903"/>
                  </a:lnTo>
                  <a:lnTo>
                    <a:pt x="412563" y="405552"/>
                  </a:lnTo>
                  <a:lnTo>
                    <a:pt x="425125" y="367687"/>
                  </a:lnTo>
                  <a:lnTo>
                    <a:pt x="434648" y="323109"/>
                  </a:lnTo>
                  <a:lnTo>
                    <a:pt x="436561" y="278517"/>
                  </a:lnTo>
                  <a:lnTo>
                    <a:pt x="435671" y="265492"/>
                  </a:lnTo>
                  <a:lnTo>
                    <a:pt x="427648" y="221871"/>
                  </a:lnTo>
                  <a:lnTo>
                    <a:pt x="415505" y="182964"/>
                  </a:lnTo>
                  <a:lnTo>
                    <a:pt x="391279" y="144771"/>
                  </a:lnTo>
                  <a:lnTo>
                    <a:pt x="350416" y="101199"/>
                  </a:lnTo>
                  <a:lnTo>
                    <a:pt x="307074" y="65413"/>
                  </a:lnTo>
                  <a:lnTo>
                    <a:pt x="266539" y="42735"/>
                  </a:lnTo>
                  <a:lnTo>
                    <a:pt x="249033" y="33857"/>
                  </a:lnTo>
                  <a:lnTo>
                    <a:pt x="209383" y="22957"/>
                  </a:lnTo>
                  <a:lnTo>
                    <a:pt x="160053" y="178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27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305800" cy="1143000"/>
          </a:xfrm>
        </p:spPr>
        <p:txBody>
          <a:bodyPr/>
          <a:lstStyle/>
          <a:p>
            <a:r>
              <a:rPr lang="en-US" altLang="en-US" smtClean="0"/>
              <a:t>Rough Riders and San Juan Hill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Teddy Roosevelt led 1</a:t>
            </a:r>
            <a:r>
              <a:rPr lang="en-US" altLang="en-US" baseline="30000" smtClean="0"/>
              <a:t>st</a:t>
            </a:r>
            <a:r>
              <a:rPr lang="en-US" altLang="en-US" smtClean="0"/>
              <a:t> volunteer Cavalry known as the Rough Riders</a:t>
            </a:r>
          </a:p>
          <a:p>
            <a:pPr lvl="1"/>
            <a:r>
              <a:rPr lang="en-US" altLang="en-US" smtClean="0"/>
              <a:t>Included cowboys, miners, policemen, and college athletes</a:t>
            </a:r>
          </a:p>
          <a:p>
            <a:r>
              <a:rPr lang="en-US" altLang="en-US" smtClean="0"/>
              <a:t>TR and the RR charged up San Juan Hill</a:t>
            </a:r>
          </a:p>
          <a:p>
            <a:pPr lvl="1"/>
            <a:r>
              <a:rPr lang="en-US" altLang="en-US" smtClean="0"/>
              <a:t>Most famous incident in war </a:t>
            </a:r>
          </a:p>
          <a:p>
            <a:pPr lvl="1"/>
            <a:r>
              <a:rPr lang="en-US" altLang="en-US" smtClean="0"/>
              <a:t>Spanish surrendered shortly after</a:t>
            </a:r>
          </a:p>
        </p:txBody>
      </p:sp>
      <p:sp>
        <p:nvSpPr>
          <p:cNvPr id="10" name="SMARTInkShape-277"/>
          <p:cNvSpPr/>
          <p:nvPr>
            <p:custDataLst>
              <p:tags r:id="rId1"/>
            </p:custDataLst>
          </p:nvPr>
        </p:nvSpPr>
        <p:spPr>
          <a:xfrm>
            <a:off x="611188" y="1893888"/>
            <a:ext cx="531812" cy="569912"/>
          </a:xfrm>
          <a:custGeom>
            <a:avLst/>
            <a:gdLst/>
            <a:ahLst/>
            <a:cxnLst/>
            <a:rect l="0" t="0" r="0" b="0"/>
            <a:pathLst>
              <a:path w="531812" h="569912">
                <a:moveTo>
                  <a:pt x="228446" y="0"/>
                </a:moveTo>
                <a:lnTo>
                  <a:pt x="228446" y="0"/>
                </a:lnTo>
                <a:lnTo>
                  <a:pt x="223697" y="0"/>
                </a:lnTo>
                <a:lnTo>
                  <a:pt x="218715" y="2639"/>
                </a:lnTo>
                <a:lnTo>
                  <a:pt x="213187" y="6121"/>
                </a:lnTo>
                <a:lnTo>
                  <a:pt x="201540" y="8356"/>
                </a:lnTo>
                <a:lnTo>
                  <a:pt x="198581" y="8539"/>
                </a:lnTo>
                <a:lnTo>
                  <a:pt x="192642" y="11381"/>
                </a:lnTo>
                <a:lnTo>
                  <a:pt x="149517" y="43362"/>
                </a:lnTo>
                <a:lnTo>
                  <a:pt x="110083" y="75145"/>
                </a:lnTo>
                <a:lnTo>
                  <a:pt x="78462" y="115829"/>
                </a:lnTo>
                <a:lnTo>
                  <a:pt x="51581" y="158452"/>
                </a:lnTo>
                <a:lnTo>
                  <a:pt x="31821" y="202814"/>
                </a:lnTo>
                <a:lnTo>
                  <a:pt x="16755" y="246493"/>
                </a:lnTo>
                <a:lnTo>
                  <a:pt x="7459" y="277565"/>
                </a:lnTo>
                <a:lnTo>
                  <a:pt x="0" y="320804"/>
                </a:lnTo>
                <a:lnTo>
                  <a:pt x="3975" y="365163"/>
                </a:lnTo>
                <a:lnTo>
                  <a:pt x="7345" y="402620"/>
                </a:lnTo>
                <a:lnTo>
                  <a:pt x="22919" y="444670"/>
                </a:lnTo>
                <a:lnTo>
                  <a:pt x="47687" y="487906"/>
                </a:lnTo>
                <a:lnTo>
                  <a:pt x="55669" y="499853"/>
                </a:lnTo>
                <a:lnTo>
                  <a:pt x="94722" y="528171"/>
                </a:lnTo>
                <a:lnTo>
                  <a:pt x="133798" y="554039"/>
                </a:lnTo>
                <a:lnTo>
                  <a:pt x="177899" y="566568"/>
                </a:lnTo>
                <a:lnTo>
                  <a:pt x="219912" y="569521"/>
                </a:lnTo>
                <a:lnTo>
                  <a:pt x="264283" y="569911"/>
                </a:lnTo>
                <a:lnTo>
                  <a:pt x="308964" y="568973"/>
                </a:lnTo>
                <a:lnTo>
                  <a:pt x="353686" y="557573"/>
                </a:lnTo>
                <a:lnTo>
                  <a:pt x="391333" y="543184"/>
                </a:lnTo>
                <a:lnTo>
                  <a:pt x="407194" y="536295"/>
                </a:lnTo>
                <a:lnTo>
                  <a:pt x="451903" y="505539"/>
                </a:lnTo>
                <a:lnTo>
                  <a:pt x="485204" y="471822"/>
                </a:lnTo>
                <a:lnTo>
                  <a:pt x="508588" y="430434"/>
                </a:lnTo>
                <a:lnTo>
                  <a:pt x="526621" y="387154"/>
                </a:lnTo>
                <a:lnTo>
                  <a:pt x="531811" y="346706"/>
                </a:lnTo>
                <a:lnTo>
                  <a:pt x="529714" y="320425"/>
                </a:lnTo>
                <a:lnTo>
                  <a:pt x="523457" y="276055"/>
                </a:lnTo>
                <a:lnTo>
                  <a:pt x="511306" y="231547"/>
                </a:lnTo>
                <a:lnTo>
                  <a:pt x="498721" y="196915"/>
                </a:lnTo>
                <a:lnTo>
                  <a:pt x="477175" y="159066"/>
                </a:lnTo>
                <a:lnTo>
                  <a:pt x="451464" y="118251"/>
                </a:lnTo>
                <a:lnTo>
                  <a:pt x="409170" y="80369"/>
                </a:lnTo>
                <a:lnTo>
                  <a:pt x="370637" y="51484"/>
                </a:lnTo>
                <a:lnTo>
                  <a:pt x="332958" y="36410"/>
                </a:lnTo>
                <a:lnTo>
                  <a:pt x="299170" y="29589"/>
                </a:lnTo>
                <a:lnTo>
                  <a:pt x="261329" y="27568"/>
                </a:lnTo>
                <a:lnTo>
                  <a:pt x="218641" y="26970"/>
                </a:lnTo>
                <a:lnTo>
                  <a:pt x="174517" y="29431"/>
                </a:lnTo>
                <a:lnTo>
                  <a:pt x="129968" y="39065"/>
                </a:lnTo>
                <a:lnTo>
                  <a:pt x="97209" y="50017"/>
                </a:lnTo>
                <a:lnTo>
                  <a:pt x="13750" y="8015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" name="SMARTInkShape-278"/>
          <p:cNvSpPr/>
          <p:nvPr>
            <p:custDataLst>
              <p:tags r:id="rId2"/>
            </p:custDataLst>
          </p:nvPr>
        </p:nvSpPr>
        <p:spPr>
          <a:xfrm>
            <a:off x="1152525" y="5187950"/>
            <a:ext cx="382588" cy="652463"/>
          </a:xfrm>
          <a:custGeom>
            <a:avLst/>
            <a:gdLst/>
            <a:ahLst/>
            <a:cxnLst/>
            <a:rect l="0" t="0" r="0" b="0"/>
            <a:pathLst>
              <a:path w="382588" h="652463">
                <a:moveTo>
                  <a:pt x="124509" y="0"/>
                </a:moveTo>
                <a:lnTo>
                  <a:pt x="124509" y="0"/>
                </a:lnTo>
                <a:lnTo>
                  <a:pt x="124509" y="7698"/>
                </a:lnTo>
                <a:lnTo>
                  <a:pt x="123520" y="8112"/>
                </a:lnTo>
                <a:lnTo>
                  <a:pt x="119784" y="8572"/>
                </a:lnTo>
                <a:lnTo>
                  <a:pt x="118391" y="9688"/>
                </a:lnTo>
                <a:lnTo>
                  <a:pt x="108724" y="27038"/>
                </a:lnTo>
                <a:lnTo>
                  <a:pt x="108051" y="29946"/>
                </a:lnTo>
                <a:lnTo>
                  <a:pt x="102379" y="38784"/>
                </a:lnTo>
                <a:lnTo>
                  <a:pt x="68119" y="79246"/>
                </a:lnTo>
                <a:lnTo>
                  <a:pt x="47358" y="119304"/>
                </a:lnTo>
                <a:lnTo>
                  <a:pt x="29554" y="161113"/>
                </a:lnTo>
                <a:lnTo>
                  <a:pt x="21642" y="182942"/>
                </a:lnTo>
                <a:lnTo>
                  <a:pt x="15829" y="222259"/>
                </a:lnTo>
                <a:lnTo>
                  <a:pt x="10174" y="259014"/>
                </a:lnTo>
                <a:lnTo>
                  <a:pt x="2940" y="294972"/>
                </a:lnTo>
                <a:lnTo>
                  <a:pt x="485" y="333420"/>
                </a:lnTo>
                <a:lnTo>
                  <a:pt x="0" y="374236"/>
                </a:lnTo>
                <a:lnTo>
                  <a:pt x="7011" y="410995"/>
                </a:lnTo>
                <a:lnTo>
                  <a:pt x="17921" y="446953"/>
                </a:lnTo>
                <a:lnTo>
                  <a:pt x="27424" y="485549"/>
                </a:lnTo>
                <a:lnTo>
                  <a:pt x="46492" y="527828"/>
                </a:lnTo>
                <a:lnTo>
                  <a:pt x="60045" y="556156"/>
                </a:lnTo>
                <a:lnTo>
                  <a:pt x="90979" y="596267"/>
                </a:lnTo>
                <a:lnTo>
                  <a:pt x="135321" y="634118"/>
                </a:lnTo>
                <a:lnTo>
                  <a:pt x="163336" y="648566"/>
                </a:lnTo>
                <a:lnTo>
                  <a:pt x="205846" y="652462"/>
                </a:lnTo>
                <a:lnTo>
                  <a:pt x="247517" y="639299"/>
                </a:lnTo>
                <a:lnTo>
                  <a:pt x="264057" y="627511"/>
                </a:lnTo>
                <a:lnTo>
                  <a:pt x="305432" y="586121"/>
                </a:lnTo>
                <a:lnTo>
                  <a:pt x="326021" y="550224"/>
                </a:lnTo>
                <a:lnTo>
                  <a:pt x="344069" y="507422"/>
                </a:lnTo>
                <a:lnTo>
                  <a:pt x="358927" y="472163"/>
                </a:lnTo>
                <a:lnTo>
                  <a:pt x="367830" y="437017"/>
                </a:lnTo>
                <a:lnTo>
                  <a:pt x="373583" y="394922"/>
                </a:lnTo>
                <a:lnTo>
                  <a:pt x="380580" y="357909"/>
                </a:lnTo>
                <a:lnTo>
                  <a:pt x="382256" y="321902"/>
                </a:lnTo>
                <a:lnTo>
                  <a:pt x="382587" y="286093"/>
                </a:lnTo>
                <a:lnTo>
                  <a:pt x="380014" y="250323"/>
                </a:lnTo>
                <a:lnTo>
                  <a:pt x="371677" y="206406"/>
                </a:lnTo>
                <a:lnTo>
                  <a:pt x="352872" y="163946"/>
                </a:lnTo>
                <a:lnTo>
                  <a:pt x="346230" y="140070"/>
                </a:lnTo>
                <a:lnTo>
                  <a:pt x="317644" y="104824"/>
                </a:lnTo>
                <a:lnTo>
                  <a:pt x="303835" y="95515"/>
                </a:lnTo>
                <a:lnTo>
                  <a:pt x="262887" y="83614"/>
                </a:lnTo>
                <a:lnTo>
                  <a:pt x="219291" y="75586"/>
                </a:lnTo>
                <a:lnTo>
                  <a:pt x="183566" y="79203"/>
                </a:lnTo>
                <a:lnTo>
                  <a:pt x="151215" y="8046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8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63" y="0"/>
            <a:ext cx="9297987" cy="660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73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Spanish-American War-1898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r>
              <a:rPr lang="en-US" altLang="en-US" smtClean="0"/>
              <a:t>U.S. navy defeated Spanish navy in the Philippines</a:t>
            </a:r>
          </a:p>
          <a:p>
            <a:r>
              <a:rPr lang="en-US" altLang="en-US" smtClean="0"/>
              <a:t>U.S. army defeated Spanish army in Cuba</a:t>
            </a:r>
          </a:p>
          <a:p>
            <a:pPr lvl="1"/>
            <a:r>
              <a:rPr lang="en-US" altLang="en-US" smtClean="0"/>
              <a:t>San Juan Hill- US victory that featured a cavalry charge by Teddy Roosevelt’s “Rough Riders”</a:t>
            </a:r>
          </a:p>
          <a:p>
            <a:r>
              <a:rPr lang="en-US" altLang="en-US" smtClean="0"/>
              <a:t>Treaty of Paris (1899)</a:t>
            </a:r>
          </a:p>
          <a:p>
            <a:pPr lvl="1"/>
            <a:r>
              <a:rPr lang="en-US" altLang="en-US" smtClean="0"/>
              <a:t>Cuba received independence from Spain</a:t>
            </a:r>
          </a:p>
          <a:p>
            <a:pPr lvl="1"/>
            <a:r>
              <a:rPr lang="en-US" altLang="en-US" smtClean="0"/>
              <a:t>US got territories in Philippines, Guam, and Puerto Rico</a:t>
            </a:r>
          </a:p>
          <a:p>
            <a:pPr lvl="1"/>
            <a:r>
              <a:rPr lang="en-US" altLang="en-US" smtClean="0"/>
              <a:t>Spain got $20 million from US</a:t>
            </a:r>
          </a:p>
          <a:p>
            <a:r>
              <a:rPr lang="en-US" altLang="en-US" smtClean="0"/>
              <a:t>Significance: US = major world power</a:t>
            </a:r>
          </a:p>
        </p:txBody>
      </p:sp>
      <p:grpSp>
        <p:nvGrpSpPr>
          <p:cNvPr id="19460" name="SMARTInkShape-Group346"/>
          <p:cNvGrpSpPr>
            <a:grpSpLocks/>
          </p:cNvGrpSpPr>
          <p:nvPr/>
        </p:nvGrpSpPr>
        <p:grpSpPr bwMode="auto">
          <a:xfrm>
            <a:off x="366713" y="5973763"/>
            <a:ext cx="819150" cy="874712"/>
            <a:chOff x="366713" y="5973763"/>
            <a:chExt cx="819150" cy="874712"/>
          </a:xfrm>
        </p:grpSpPr>
        <p:sp>
          <p:nvSpPr>
            <p:cNvPr id="28" name="SMARTInkShape-422"/>
            <p:cNvSpPr/>
            <p:nvPr>
              <p:custDataLst>
                <p:tags r:id="rId5"/>
              </p:custDataLst>
            </p:nvPr>
          </p:nvSpPr>
          <p:spPr>
            <a:xfrm>
              <a:off x="812800" y="5973763"/>
              <a:ext cx="373063" cy="490537"/>
            </a:xfrm>
            <a:custGeom>
              <a:avLst/>
              <a:gdLst/>
              <a:ahLst/>
              <a:cxnLst/>
              <a:rect l="0" t="0" r="0" b="0"/>
              <a:pathLst>
                <a:path w="373063" h="490537">
                  <a:moveTo>
                    <a:pt x="339472" y="116042"/>
                  </a:moveTo>
                  <a:lnTo>
                    <a:pt x="339472" y="116042"/>
                  </a:lnTo>
                  <a:lnTo>
                    <a:pt x="339472" y="76065"/>
                  </a:lnTo>
                  <a:lnTo>
                    <a:pt x="336822" y="70826"/>
                  </a:lnTo>
                  <a:lnTo>
                    <a:pt x="333326" y="65190"/>
                  </a:lnTo>
                  <a:lnTo>
                    <a:pt x="331772" y="59378"/>
                  </a:lnTo>
                  <a:lnTo>
                    <a:pt x="330364" y="57432"/>
                  </a:lnTo>
                  <a:lnTo>
                    <a:pt x="328432" y="56134"/>
                  </a:lnTo>
                  <a:lnTo>
                    <a:pt x="309203" y="46752"/>
                  </a:lnTo>
                  <a:lnTo>
                    <a:pt x="269174" y="14836"/>
                  </a:lnTo>
                  <a:lnTo>
                    <a:pt x="224910" y="1360"/>
                  </a:lnTo>
                  <a:lnTo>
                    <a:pt x="181084" y="0"/>
                  </a:lnTo>
                  <a:lnTo>
                    <a:pt x="148837" y="958"/>
                  </a:lnTo>
                  <a:lnTo>
                    <a:pt x="141141" y="4706"/>
                  </a:lnTo>
                  <a:lnTo>
                    <a:pt x="100277" y="42410"/>
                  </a:lnTo>
                  <a:lnTo>
                    <a:pt x="78433" y="68914"/>
                  </a:lnTo>
                  <a:lnTo>
                    <a:pt x="59381" y="108920"/>
                  </a:lnTo>
                  <a:lnTo>
                    <a:pt x="41393" y="153158"/>
                  </a:lnTo>
                  <a:lnTo>
                    <a:pt x="26480" y="193943"/>
                  </a:lnTo>
                  <a:lnTo>
                    <a:pt x="11575" y="232972"/>
                  </a:lnTo>
                  <a:lnTo>
                    <a:pt x="2300" y="268004"/>
                  </a:lnTo>
                  <a:lnTo>
                    <a:pt x="0" y="311511"/>
                  </a:lnTo>
                  <a:lnTo>
                    <a:pt x="2369" y="341134"/>
                  </a:lnTo>
                  <a:lnTo>
                    <a:pt x="15907" y="383167"/>
                  </a:lnTo>
                  <a:lnTo>
                    <a:pt x="37207" y="420904"/>
                  </a:lnTo>
                  <a:lnTo>
                    <a:pt x="51083" y="447477"/>
                  </a:lnTo>
                  <a:lnTo>
                    <a:pt x="71930" y="463308"/>
                  </a:lnTo>
                  <a:lnTo>
                    <a:pt x="110802" y="487057"/>
                  </a:lnTo>
                  <a:lnTo>
                    <a:pt x="139866" y="490536"/>
                  </a:lnTo>
                  <a:lnTo>
                    <a:pt x="157672" y="486166"/>
                  </a:lnTo>
                  <a:lnTo>
                    <a:pt x="199372" y="467140"/>
                  </a:lnTo>
                  <a:lnTo>
                    <a:pt x="223218" y="452679"/>
                  </a:lnTo>
                  <a:lnTo>
                    <a:pt x="266066" y="416750"/>
                  </a:lnTo>
                  <a:lnTo>
                    <a:pt x="303537" y="372870"/>
                  </a:lnTo>
                  <a:lnTo>
                    <a:pt x="332495" y="330061"/>
                  </a:lnTo>
                  <a:lnTo>
                    <a:pt x="350869" y="285658"/>
                  </a:lnTo>
                  <a:lnTo>
                    <a:pt x="366231" y="241044"/>
                  </a:lnTo>
                  <a:lnTo>
                    <a:pt x="372572" y="214260"/>
                  </a:lnTo>
                  <a:lnTo>
                    <a:pt x="373062" y="196401"/>
                  </a:lnTo>
                  <a:lnTo>
                    <a:pt x="367387" y="151758"/>
                  </a:lnTo>
                  <a:lnTo>
                    <a:pt x="349637" y="109758"/>
                  </a:lnTo>
                  <a:lnTo>
                    <a:pt x="337185" y="90038"/>
                  </a:lnTo>
                  <a:lnTo>
                    <a:pt x="303500" y="50961"/>
                  </a:lnTo>
                  <a:lnTo>
                    <a:pt x="285816" y="267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SMARTInkShape-423"/>
            <p:cNvSpPr/>
            <p:nvPr>
              <p:custDataLst>
                <p:tags r:id="rId6"/>
              </p:custDataLst>
            </p:nvPr>
          </p:nvSpPr>
          <p:spPr>
            <a:xfrm>
              <a:off x="366713" y="6545263"/>
              <a:ext cx="454025" cy="303212"/>
            </a:xfrm>
            <a:custGeom>
              <a:avLst/>
              <a:gdLst/>
              <a:ahLst/>
              <a:cxnLst/>
              <a:rect l="0" t="0" r="0" b="0"/>
              <a:pathLst>
                <a:path w="454025" h="303212">
                  <a:moveTo>
                    <a:pt x="401065" y="151547"/>
                  </a:moveTo>
                  <a:lnTo>
                    <a:pt x="401065" y="151547"/>
                  </a:lnTo>
                  <a:lnTo>
                    <a:pt x="401065" y="126498"/>
                  </a:lnTo>
                  <a:lnTo>
                    <a:pt x="409153" y="107702"/>
                  </a:lnTo>
                  <a:lnTo>
                    <a:pt x="409870" y="94752"/>
                  </a:lnTo>
                  <a:lnTo>
                    <a:pt x="407290" y="88966"/>
                  </a:lnTo>
                  <a:lnTo>
                    <a:pt x="403831" y="83091"/>
                  </a:lnTo>
                  <a:lnTo>
                    <a:pt x="401429" y="73008"/>
                  </a:lnTo>
                  <a:lnTo>
                    <a:pt x="395010" y="64477"/>
                  </a:lnTo>
                  <a:lnTo>
                    <a:pt x="392008" y="56138"/>
                  </a:lnTo>
                  <a:lnTo>
                    <a:pt x="387795" y="50327"/>
                  </a:lnTo>
                  <a:lnTo>
                    <a:pt x="382621" y="47084"/>
                  </a:lnTo>
                  <a:lnTo>
                    <a:pt x="377021" y="44650"/>
                  </a:lnTo>
                  <a:lnTo>
                    <a:pt x="371230" y="40265"/>
                  </a:lnTo>
                  <a:lnTo>
                    <a:pt x="367996" y="35011"/>
                  </a:lnTo>
                  <a:lnTo>
                    <a:pt x="365568" y="29372"/>
                  </a:lnTo>
                  <a:lnTo>
                    <a:pt x="361188" y="23561"/>
                  </a:lnTo>
                  <a:lnTo>
                    <a:pt x="355939" y="20319"/>
                  </a:lnTo>
                  <a:lnTo>
                    <a:pt x="350305" y="17886"/>
                  </a:lnTo>
                  <a:lnTo>
                    <a:pt x="344500" y="13501"/>
                  </a:lnTo>
                  <a:lnTo>
                    <a:pt x="335977" y="10890"/>
                  </a:lnTo>
                  <a:lnTo>
                    <a:pt x="326576" y="8739"/>
                  </a:lnTo>
                  <a:lnTo>
                    <a:pt x="313735" y="2946"/>
                  </a:lnTo>
                  <a:lnTo>
                    <a:pt x="269330" y="0"/>
                  </a:lnTo>
                  <a:lnTo>
                    <a:pt x="236755" y="879"/>
                  </a:lnTo>
                  <a:lnTo>
                    <a:pt x="195989" y="10895"/>
                  </a:lnTo>
                  <a:lnTo>
                    <a:pt x="154439" y="29742"/>
                  </a:lnTo>
                  <a:lnTo>
                    <a:pt x="112842" y="51435"/>
                  </a:lnTo>
                  <a:lnTo>
                    <a:pt x="72976" y="82781"/>
                  </a:lnTo>
                  <a:lnTo>
                    <a:pt x="51190" y="102094"/>
                  </a:lnTo>
                  <a:lnTo>
                    <a:pt x="26891" y="142689"/>
                  </a:lnTo>
                  <a:lnTo>
                    <a:pt x="5887" y="184262"/>
                  </a:lnTo>
                  <a:lnTo>
                    <a:pt x="716" y="221058"/>
                  </a:lnTo>
                  <a:lnTo>
                    <a:pt x="0" y="265503"/>
                  </a:lnTo>
                  <a:lnTo>
                    <a:pt x="952" y="278522"/>
                  </a:lnTo>
                  <a:lnTo>
                    <a:pt x="4677" y="290916"/>
                  </a:lnTo>
                  <a:lnTo>
                    <a:pt x="7057" y="295015"/>
                  </a:lnTo>
                  <a:lnTo>
                    <a:pt x="12342" y="299568"/>
                  </a:lnTo>
                  <a:lnTo>
                    <a:pt x="17993" y="301591"/>
                  </a:lnTo>
                  <a:lnTo>
                    <a:pt x="57563" y="303193"/>
                  </a:lnTo>
                  <a:lnTo>
                    <a:pt x="99242" y="303211"/>
                  </a:lnTo>
                  <a:lnTo>
                    <a:pt x="138842" y="303211"/>
                  </a:lnTo>
                  <a:lnTo>
                    <a:pt x="181710" y="303211"/>
                  </a:lnTo>
                  <a:lnTo>
                    <a:pt x="224329" y="303211"/>
                  </a:lnTo>
                  <a:lnTo>
                    <a:pt x="263997" y="303211"/>
                  </a:lnTo>
                  <a:lnTo>
                    <a:pt x="307679" y="303211"/>
                  </a:lnTo>
                  <a:lnTo>
                    <a:pt x="352172" y="303211"/>
                  </a:lnTo>
                  <a:lnTo>
                    <a:pt x="389061" y="303211"/>
                  </a:lnTo>
                  <a:lnTo>
                    <a:pt x="401012" y="297925"/>
                  </a:lnTo>
                  <a:lnTo>
                    <a:pt x="411937" y="288966"/>
                  </a:lnTo>
                  <a:lnTo>
                    <a:pt x="423655" y="271786"/>
                  </a:lnTo>
                  <a:lnTo>
                    <a:pt x="439537" y="231225"/>
                  </a:lnTo>
                  <a:lnTo>
                    <a:pt x="451888" y="196856"/>
                  </a:lnTo>
                  <a:lnTo>
                    <a:pt x="454024" y="167766"/>
                  </a:lnTo>
                  <a:lnTo>
                    <a:pt x="446829" y="128135"/>
                  </a:lnTo>
                  <a:lnTo>
                    <a:pt x="430500" y="86144"/>
                  </a:lnTo>
                  <a:lnTo>
                    <a:pt x="409979" y="444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31" name="SMARTInkShape-424"/>
          <p:cNvSpPr/>
          <p:nvPr>
            <p:custDataLst>
              <p:tags r:id="rId1"/>
            </p:custDataLst>
          </p:nvPr>
        </p:nvSpPr>
        <p:spPr>
          <a:xfrm>
            <a:off x="723900" y="4964113"/>
            <a:ext cx="409575" cy="536575"/>
          </a:xfrm>
          <a:custGeom>
            <a:avLst/>
            <a:gdLst/>
            <a:ahLst/>
            <a:cxnLst/>
            <a:rect l="0" t="0" r="0" b="0"/>
            <a:pathLst>
              <a:path w="409575" h="536575">
                <a:moveTo>
                  <a:pt x="284960" y="26838"/>
                </a:moveTo>
                <a:lnTo>
                  <a:pt x="284960" y="26838"/>
                </a:lnTo>
                <a:lnTo>
                  <a:pt x="284960" y="22089"/>
                </a:lnTo>
                <a:lnTo>
                  <a:pt x="283971" y="20690"/>
                </a:lnTo>
                <a:lnTo>
                  <a:pt x="282321" y="19756"/>
                </a:lnTo>
                <a:lnTo>
                  <a:pt x="276057" y="17894"/>
                </a:lnTo>
                <a:lnTo>
                  <a:pt x="254860" y="17893"/>
                </a:lnTo>
                <a:lnTo>
                  <a:pt x="249153" y="15242"/>
                </a:lnTo>
                <a:lnTo>
                  <a:pt x="243317" y="11746"/>
                </a:lnTo>
                <a:lnTo>
                  <a:pt x="237425" y="10190"/>
                </a:lnTo>
                <a:lnTo>
                  <a:pt x="234469" y="10770"/>
                </a:lnTo>
                <a:lnTo>
                  <a:pt x="224590" y="15340"/>
                </a:lnTo>
                <a:lnTo>
                  <a:pt x="183098" y="17826"/>
                </a:lnTo>
                <a:lnTo>
                  <a:pt x="166929" y="18867"/>
                </a:lnTo>
                <a:lnTo>
                  <a:pt x="122423" y="41850"/>
                </a:lnTo>
                <a:lnTo>
                  <a:pt x="78099" y="74218"/>
                </a:lnTo>
                <a:lnTo>
                  <a:pt x="47737" y="105116"/>
                </a:lnTo>
                <a:lnTo>
                  <a:pt x="23730" y="149241"/>
                </a:lnTo>
                <a:lnTo>
                  <a:pt x="3929" y="191844"/>
                </a:lnTo>
                <a:lnTo>
                  <a:pt x="317" y="235736"/>
                </a:lnTo>
                <a:lnTo>
                  <a:pt x="0" y="280390"/>
                </a:lnTo>
                <a:lnTo>
                  <a:pt x="2615" y="313706"/>
                </a:lnTo>
                <a:lnTo>
                  <a:pt x="9041" y="351759"/>
                </a:lnTo>
                <a:lnTo>
                  <a:pt x="21163" y="393989"/>
                </a:lnTo>
                <a:lnTo>
                  <a:pt x="46267" y="434866"/>
                </a:lnTo>
                <a:lnTo>
                  <a:pt x="72843" y="478797"/>
                </a:lnTo>
                <a:lnTo>
                  <a:pt x="82165" y="488790"/>
                </a:lnTo>
                <a:lnTo>
                  <a:pt x="121804" y="520398"/>
                </a:lnTo>
                <a:lnTo>
                  <a:pt x="145457" y="532483"/>
                </a:lnTo>
                <a:lnTo>
                  <a:pt x="188205" y="536574"/>
                </a:lnTo>
                <a:lnTo>
                  <a:pt x="225832" y="535737"/>
                </a:lnTo>
                <a:lnTo>
                  <a:pt x="255305" y="524287"/>
                </a:lnTo>
                <a:lnTo>
                  <a:pt x="295628" y="494424"/>
                </a:lnTo>
                <a:lnTo>
                  <a:pt x="321738" y="471026"/>
                </a:lnTo>
                <a:lnTo>
                  <a:pt x="351023" y="428204"/>
                </a:lnTo>
                <a:lnTo>
                  <a:pt x="375328" y="384507"/>
                </a:lnTo>
                <a:lnTo>
                  <a:pt x="391613" y="339915"/>
                </a:lnTo>
                <a:lnTo>
                  <a:pt x="405656" y="295206"/>
                </a:lnTo>
                <a:lnTo>
                  <a:pt x="409118" y="250479"/>
                </a:lnTo>
                <a:lnTo>
                  <a:pt x="409574" y="205751"/>
                </a:lnTo>
                <a:lnTo>
                  <a:pt x="406984" y="178914"/>
                </a:lnTo>
                <a:lnTo>
                  <a:pt x="394449" y="134186"/>
                </a:lnTo>
                <a:lnTo>
                  <a:pt x="375183" y="89458"/>
                </a:lnTo>
                <a:lnTo>
                  <a:pt x="345772" y="60816"/>
                </a:lnTo>
                <a:lnTo>
                  <a:pt x="308737" y="36016"/>
                </a:lnTo>
                <a:lnTo>
                  <a:pt x="272543" y="17961"/>
                </a:lnTo>
                <a:lnTo>
                  <a:pt x="23152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19462" name="SMARTInkShape-Group348"/>
          <p:cNvGrpSpPr>
            <a:grpSpLocks/>
          </p:cNvGrpSpPr>
          <p:nvPr/>
        </p:nvGrpSpPr>
        <p:grpSpPr bwMode="auto">
          <a:xfrm>
            <a:off x="268288" y="3863975"/>
            <a:ext cx="865187" cy="1011238"/>
            <a:chOff x="268288" y="3863975"/>
            <a:chExt cx="865187" cy="1011238"/>
          </a:xfrm>
        </p:grpSpPr>
        <p:sp>
          <p:nvSpPr>
            <p:cNvPr id="19456" name="SMARTInkShape-425"/>
            <p:cNvSpPr/>
            <p:nvPr>
              <p:custDataLst>
                <p:tags r:id="rId3"/>
              </p:custDataLst>
            </p:nvPr>
          </p:nvSpPr>
          <p:spPr>
            <a:xfrm>
              <a:off x="268288" y="3863975"/>
              <a:ext cx="508000" cy="484188"/>
            </a:xfrm>
            <a:custGeom>
              <a:avLst/>
              <a:gdLst/>
              <a:ahLst/>
              <a:cxnLst/>
              <a:rect l="0" t="0" r="0" b="0"/>
              <a:pathLst>
                <a:path w="508000" h="484188">
                  <a:moveTo>
                    <a:pt x="204854" y="74323"/>
                  </a:moveTo>
                  <a:lnTo>
                    <a:pt x="204854" y="74323"/>
                  </a:lnTo>
                  <a:lnTo>
                    <a:pt x="204854" y="60770"/>
                  </a:lnTo>
                  <a:lnTo>
                    <a:pt x="203862" y="59339"/>
                  </a:lnTo>
                  <a:lnTo>
                    <a:pt x="202208" y="58383"/>
                  </a:lnTo>
                  <a:lnTo>
                    <a:pt x="195756" y="56726"/>
                  </a:lnTo>
                  <a:lnTo>
                    <a:pt x="157194" y="56475"/>
                  </a:lnTo>
                  <a:lnTo>
                    <a:pt x="151244" y="59119"/>
                  </a:lnTo>
                  <a:lnTo>
                    <a:pt x="108157" y="86268"/>
                  </a:lnTo>
                  <a:lnTo>
                    <a:pt x="81387" y="108814"/>
                  </a:lnTo>
                  <a:lnTo>
                    <a:pt x="54586" y="147639"/>
                  </a:lnTo>
                  <a:lnTo>
                    <a:pt x="27784" y="191753"/>
                  </a:lnTo>
                  <a:lnTo>
                    <a:pt x="13176" y="226320"/>
                  </a:lnTo>
                  <a:lnTo>
                    <a:pt x="4197" y="270702"/>
                  </a:lnTo>
                  <a:lnTo>
                    <a:pt x="0" y="312649"/>
                  </a:lnTo>
                  <a:lnTo>
                    <a:pt x="440" y="345682"/>
                  </a:lnTo>
                  <a:lnTo>
                    <a:pt x="14610" y="388804"/>
                  </a:lnTo>
                  <a:lnTo>
                    <a:pt x="20369" y="401180"/>
                  </a:lnTo>
                  <a:lnTo>
                    <a:pt x="31532" y="410646"/>
                  </a:lnTo>
                  <a:lnTo>
                    <a:pt x="70525" y="438127"/>
                  </a:lnTo>
                  <a:lnTo>
                    <a:pt x="107712" y="455823"/>
                  </a:lnTo>
                  <a:lnTo>
                    <a:pt x="133716" y="469093"/>
                  </a:lnTo>
                  <a:lnTo>
                    <a:pt x="178096" y="479769"/>
                  </a:lnTo>
                  <a:lnTo>
                    <a:pt x="222730" y="484187"/>
                  </a:lnTo>
                  <a:lnTo>
                    <a:pt x="263205" y="479987"/>
                  </a:lnTo>
                  <a:lnTo>
                    <a:pt x="303299" y="474750"/>
                  </a:lnTo>
                  <a:lnTo>
                    <a:pt x="345779" y="459319"/>
                  </a:lnTo>
                  <a:lnTo>
                    <a:pt x="363781" y="451691"/>
                  </a:lnTo>
                  <a:lnTo>
                    <a:pt x="402535" y="429648"/>
                  </a:lnTo>
                  <a:lnTo>
                    <a:pt x="442681" y="390495"/>
                  </a:lnTo>
                  <a:lnTo>
                    <a:pt x="475676" y="348062"/>
                  </a:lnTo>
                  <a:lnTo>
                    <a:pt x="493317" y="318271"/>
                  </a:lnTo>
                  <a:lnTo>
                    <a:pt x="503874" y="274882"/>
                  </a:lnTo>
                  <a:lnTo>
                    <a:pt x="507999" y="234347"/>
                  </a:lnTo>
                  <a:lnTo>
                    <a:pt x="505793" y="208009"/>
                  </a:lnTo>
                  <a:lnTo>
                    <a:pt x="493361" y="169679"/>
                  </a:lnTo>
                  <a:lnTo>
                    <a:pt x="478795" y="127500"/>
                  </a:lnTo>
                  <a:lnTo>
                    <a:pt x="454228" y="90263"/>
                  </a:lnTo>
                  <a:lnTo>
                    <a:pt x="434268" y="67477"/>
                  </a:lnTo>
                  <a:lnTo>
                    <a:pt x="391105" y="36915"/>
                  </a:lnTo>
                  <a:lnTo>
                    <a:pt x="349593" y="21613"/>
                  </a:lnTo>
                  <a:lnTo>
                    <a:pt x="307678" y="9041"/>
                  </a:lnTo>
                  <a:lnTo>
                    <a:pt x="272934" y="0"/>
                  </a:lnTo>
                  <a:lnTo>
                    <a:pt x="237491" y="517"/>
                  </a:lnTo>
                  <a:lnTo>
                    <a:pt x="197097" y="2212"/>
                  </a:lnTo>
                  <a:lnTo>
                    <a:pt x="158436" y="7452"/>
                  </a:lnTo>
                  <a:lnTo>
                    <a:pt x="121832" y="15285"/>
                  </a:lnTo>
                  <a:lnTo>
                    <a:pt x="85837" y="28624"/>
                  </a:lnTo>
                  <a:lnTo>
                    <a:pt x="56658" y="39469"/>
                  </a:lnTo>
                  <a:lnTo>
                    <a:pt x="8297" y="564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9457" name="SMARTInkShape-426"/>
            <p:cNvSpPr/>
            <p:nvPr>
              <p:custDataLst>
                <p:tags r:id="rId4"/>
              </p:custDataLst>
            </p:nvPr>
          </p:nvSpPr>
          <p:spPr>
            <a:xfrm>
              <a:off x="615950" y="4419600"/>
              <a:ext cx="517525" cy="455613"/>
            </a:xfrm>
            <a:custGeom>
              <a:avLst/>
              <a:gdLst/>
              <a:ahLst/>
              <a:cxnLst/>
              <a:rect l="0" t="0" r="0" b="0"/>
              <a:pathLst>
                <a:path w="517525" h="455613">
                  <a:moveTo>
                    <a:pt x="348342" y="8927"/>
                  </a:moveTo>
                  <a:lnTo>
                    <a:pt x="348342" y="8927"/>
                  </a:lnTo>
                  <a:lnTo>
                    <a:pt x="348342" y="4183"/>
                  </a:lnTo>
                  <a:lnTo>
                    <a:pt x="347350" y="2785"/>
                  </a:lnTo>
                  <a:lnTo>
                    <a:pt x="345695" y="1853"/>
                  </a:lnTo>
                  <a:lnTo>
                    <a:pt x="339246" y="236"/>
                  </a:lnTo>
                  <a:lnTo>
                    <a:pt x="326138" y="0"/>
                  </a:lnTo>
                  <a:lnTo>
                    <a:pt x="287364" y="13304"/>
                  </a:lnTo>
                  <a:lnTo>
                    <a:pt x="244051" y="42713"/>
                  </a:lnTo>
                  <a:lnTo>
                    <a:pt x="205254" y="73583"/>
                  </a:lnTo>
                  <a:lnTo>
                    <a:pt x="172337" y="107417"/>
                  </a:lnTo>
                  <a:lnTo>
                    <a:pt x="149018" y="148948"/>
                  </a:lnTo>
                  <a:lnTo>
                    <a:pt x="133998" y="188450"/>
                  </a:lnTo>
                  <a:lnTo>
                    <a:pt x="118763" y="231632"/>
                  </a:lnTo>
                  <a:lnTo>
                    <a:pt x="118284" y="244939"/>
                  </a:lnTo>
                  <a:lnTo>
                    <a:pt x="123960" y="286450"/>
                  </a:lnTo>
                  <a:lnTo>
                    <a:pt x="134620" y="323643"/>
                  </a:lnTo>
                  <a:lnTo>
                    <a:pt x="141210" y="339453"/>
                  </a:lnTo>
                  <a:lnTo>
                    <a:pt x="176240" y="384092"/>
                  </a:lnTo>
                  <a:lnTo>
                    <a:pt x="194814" y="408070"/>
                  </a:lnTo>
                  <a:lnTo>
                    <a:pt x="223467" y="428169"/>
                  </a:lnTo>
                  <a:lnTo>
                    <a:pt x="266108" y="446763"/>
                  </a:lnTo>
                  <a:lnTo>
                    <a:pt x="285272" y="453100"/>
                  </a:lnTo>
                  <a:lnTo>
                    <a:pt x="327469" y="455612"/>
                  </a:lnTo>
                  <a:lnTo>
                    <a:pt x="351314" y="448603"/>
                  </a:lnTo>
                  <a:lnTo>
                    <a:pt x="393001" y="428888"/>
                  </a:lnTo>
                  <a:lnTo>
                    <a:pt x="421782" y="413061"/>
                  </a:lnTo>
                  <a:lnTo>
                    <a:pt x="461847" y="369224"/>
                  </a:lnTo>
                  <a:lnTo>
                    <a:pt x="478240" y="344524"/>
                  </a:lnTo>
                  <a:lnTo>
                    <a:pt x="497109" y="300696"/>
                  </a:lnTo>
                  <a:lnTo>
                    <a:pt x="514069" y="256087"/>
                  </a:lnTo>
                  <a:lnTo>
                    <a:pt x="517524" y="214070"/>
                  </a:lnTo>
                  <a:lnTo>
                    <a:pt x="515332" y="176810"/>
                  </a:lnTo>
                  <a:lnTo>
                    <a:pt x="501811" y="134784"/>
                  </a:lnTo>
                  <a:lnTo>
                    <a:pt x="475177" y="95643"/>
                  </a:lnTo>
                  <a:lnTo>
                    <a:pt x="434240" y="59598"/>
                  </a:lnTo>
                  <a:lnTo>
                    <a:pt x="401258" y="38392"/>
                  </a:lnTo>
                  <a:lnTo>
                    <a:pt x="361331" y="24346"/>
                  </a:lnTo>
                  <a:lnTo>
                    <a:pt x="322198" y="15040"/>
                  </a:lnTo>
                  <a:lnTo>
                    <a:pt x="283918" y="15482"/>
                  </a:lnTo>
                  <a:lnTo>
                    <a:pt x="242692" y="17158"/>
                  </a:lnTo>
                  <a:lnTo>
                    <a:pt x="199050" y="27144"/>
                  </a:lnTo>
                  <a:lnTo>
                    <a:pt x="166868" y="37214"/>
                  </a:lnTo>
                  <a:lnTo>
                    <a:pt x="133709" y="48310"/>
                  </a:lnTo>
                  <a:lnTo>
                    <a:pt x="102432" y="59861"/>
                  </a:lnTo>
                  <a:lnTo>
                    <a:pt x="0" y="982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9463" name="SMARTInkShape-427"/>
          <p:cNvSpPr/>
          <p:nvPr>
            <p:custDataLst>
              <p:tags r:id="rId2"/>
            </p:custDataLst>
          </p:nvPr>
        </p:nvSpPr>
        <p:spPr>
          <a:xfrm>
            <a:off x="206375" y="1081088"/>
            <a:ext cx="568325" cy="552450"/>
          </a:xfrm>
          <a:custGeom>
            <a:avLst/>
            <a:gdLst/>
            <a:ahLst/>
            <a:cxnLst/>
            <a:rect l="0" t="0" r="0" b="0"/>
            <a:pathLst>
              <a:path w="568325" h="552450">
                <a:moveTo>
                  <a:pt x="258119" y="0"/>
                </a:moveTo>
                <a:lnTo>
                  <a:pt x="258119" y="0"/>
                </a:lnTo>
                <a:lnTo>
                  <a:pt x="241555" y="0"/>
                </a:lnTo>
                <a:lnTo>
                  <a:pt x="222297" y="13286"/>
                </a:lnTo>
                <a:lnTo>
                  <a:pt x="204983" y="19881"/>
                </a:lnTo>
                <a:lnTo>
                  <a:pt x="198831" y="25683"/>
                </a:lnTo>
                <a:lnTo>
                  <a:pt x="188807" y="39101"/>
                </a:lnTo>
                <a:lnTo>
                  <a:pt x="147202" y="69303"/>
                </a:lnTo>
                <a:lnTo>
                  <a:pt x="106460" y="107254"/>
                </a:lnTo>
                <a:lnTo>
                  <a:pt x="72572" y="148660"/>
                </a:lnTo>
                <a:lnTo>
                  <a:pt x="50780" y="173424"/>
                </a:lnTo>
                <a:lnTo>
                  <a:pt x="27954" y="214574"/>
                </a:lnTo>
                <a:lnTo>
                  <a:pt x="16092" y="251655"/>
                </a:lnTo>
                <a:lnTo>
                  <a:pt x="3300" y="288445"/>
                </a:lnTo>
                <a:lnTo>
                  <a:pt x="0" y="330396"/>
                </a:lnTo>
                <a:lnTo>
                  <a:pt x="2208" y="374642"/>
                </a:lnTo>
                <a:lnTo>
                  <a:pt x="14720" y="413061"/>
                </a:lnTo>
                <a:lnTo>
                  <a:pt x="33221" y="456903"/>
                </a:lnTo>
                <a:lnTo>
                  <a:pt x="48245" y="474402"/>
                </a:lnTo>
                <a:lnTo>
                  <a:pt x="91390" y="508906"/>
                </a:lnTo>
                <a:lnTo>
                  <a:pt x="106729" y="518518"/>
                </a:lnTo>
                <a:lnTo>
                  <a:pt x="143584" y="529931"/>
                </a:lnTo>
                <a:lnTo>
                  <a:pt x="184317" y="544145"/>
                </a:lnTo>
                <a:lnTo>
                  <a:pt x="198565" y="549045"/>
                </a:lnTo>
                <a:lnTo>
                  <a:pt x="240661" y="552449"/>
                </a:lnTo>
                <a:lnTo>
                  <a:pt x="284922" y="550255"/>
                </a:lnTo>
                <a:lnTo>
                  <a:pt x="323340" y="538735"/>
                </a:lnTo>
                <a:lnTo>
                  <a:pt x="365502" y="530868"/>
                </a:lnTo>
                <a:lnTo>
                  <a:pt x="399887" y="519018"/>
                </a:lnTo>
                <a:lnTo>
                  <a:pt x="437726" y="497686"/>
                </a:lnTo>
                <a:lnTo>
                  <a:pt x="477682" y="466334"/>
                </a:lnTo>
                <a:lnTo>
                  <a:pt x="518696" y="424114"/>
                </a:lnTo>
                <a:lnTo>
                  <a:pt x="540169" y="380368"/>
                </a:lnTo>
                <a:lnTo>
                  <a:pt x="557334" y="335850"/>
                </a:lnTo>
                <a:lnTo>
                  <a:pt x="567106" y="291262"/>
                </a:lnTo>
                <a:lnTo>
                  <a:pt x="568324" y="266658"/>
                </a:lnTo>
                <a:lnTo>
                  <a:pt x="562445" y="222851"/>
                </a:lnTo>
                <a:lnTo>
                  <a:pt x="554428" y="194391"/>
                </a:lnTo>
                <a:lnTo>
                  <a:pt x="535659" y="158928"/>
                </a:lnTo>
                <a:lnTo>
                  <a:pt x="501709" y="119298"/>
                </a:lnTo>
                <a:lnTo>
                  <a:pt x="477070" y="96200"/>
                </a:lnTo>
                <a:lnTo>
                  <a:pt x="435951" y="73094"/>
                </a:lnTo>
                <a:lnTo>
                  <a:pt x="409567" y="65591"/>
                </a:lnTo>
                <a:lnTo>
                  <a:pt x="367892" y="63056"/>
                </a:lnTo>
                <a:lnTo>
                  <a:pt x="327364" y="65197"/>
                </a:lnTo>
                <a:lnTo>
                  <a:pt x="293169" y="72170"/>
                </a:lnTo>
                <a:lnTo>
                  <a:pt x="257934" y="83154"/>
                </a:lnTo>
                <a:lnTo>
                  <a:pt x="219751" y="101605"/>
                </a:lnTo>
                <a:lnTo>
                  <a:pt x="177858" y="12486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5817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 to Cuba…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Platt Amendment- US asserted the right to intervene in Cuban affairs</a:t>
            </a:r>
          </a:p>
          <a:p>
            <a:pPr lvl="1"/>
            <a:r>
              <a:rPr lang="en-US" altLang="en-US" smtClean="0"/>
              <a:t>Significance: US made Cuba a “protectorate”- a country whose affairs are partially controlled by a stronger power</a:t>
            </a:r>
          </a:p>
        </p:txBody>
      </p:sp>
      <p:sp>
        <p:nvSpPr>
          <p:cNvPr id="2" name="SMARTInkShape-285"/>
          <p:cNvSpPr/>
          <p:nvPr>
            <p:custDataLst>
              <p:tags r:id="rId1"/>
            </p:custDataLst>
          </p:nvPr>
        </p:nvSpPr>
        <p:spPr>
          <a:xfrm>
            <a:off x="601663" y="1947863"/>
            <a:ext cx="558800" cy="431800"/>
          </a:xfrm>
          <a:custGeom>
            <a:avLst/>
            <a:gdLst/>
            <a:ahLst/>
            <a:cxnLst/>
            <a:rect l="0" t="0" r="0" b="0"/>
            <a:pathLst>
              <a:path w="558800" h="431800">
                <a:moveTo>
                  <a:pt x="67651" y="16886"/>
                </a:moveTo>
                <a:lnTo>
                  <a:pt x="67651" y="16886"/>
                </a:lnTo>
                <a:lnTo>
                  <a:pt x="67651" y="21616"/>
                </a:lnTo>
                <a:lnTo>
                  <a:pt x="66658" y="23009"/>
                </a:lnTo>
                <a:lnTo>
                  <a:pt x="65005" y="23938"/>
                </a:lnTo>
                <a:lnTo>
                  <a:pt x="62910" y="24557"/>
                </a:lnTo>
                <a:lnTo>
                  <a:pt x="61513" y="25960"/>
                </a:lnTo>
                <a:lnTo>
                  <a:pt x="59961" y="30158"/>
                </a:lnTo>
                <a:lnTo>
                  <a:pt x="57973" y="40919"/>
                </a:lnTo>
                <a:lnTo>
                  <a:pt x="52656" y="49634"/>
                </a:lnTo>
                <a:lnTo>
                  <a:pt x="49646" y="58485"/>
                </a:lnTo>
                <a:lnTo>
                  <a:pt x="43904" y="67377"/>
                </a:lnTo>
                <a:lnTo>
                  <a:pt x="31842" y="108302"/>
                </a:lnTo>
                <a:lnTo>
                  <a:pt x="26060" y="120743"/>
                </a:lnTo>
                <a:lnTo>
                  <a:pt x="22912" y="135537"/>
                </a:lnTo>
                <a:lnTo>
                  <a:pt x="8837" y="163298"/>
                </a:lnTo>
                <a:lnTo>
                  <a:pt x="5353" y="204023"/>
                </a:lnTo>
                <a:lnTo>
                  <a:pt x="4172" y="232684"/>
                </a:lnTo>
                <a:lnTo>
                  <a:pt x="408" y="240819"/>
                </a:lnTo>
                <a:lnTo>
                  <a:pt x="0" y="245364"/>
                </a:lnTo>
                <a:lnTo>
                  <a:pt x="4749" y="284313"/>
                </a:lnTo>
                <a:lnTo>
                  <a:pt x="5957" y="296101"/>
                </a:lnTo>
                <a:lnTo>
                  <a:pt x="12215" y="312878"/>
                </a:lnTo>
                <a:lnTo>
                  <a:pt x="40878" y="354802"/>
                </a:lnTo>
                <a:lnTo>
                  <a:pt x="49795" y="366786"/>
                </a:lnTo>
                <a:lnTo>
                  <a:pt x="56738" y="376309"/>
                </a:lnTo>
                <a:lnTo>
                  <a:pt x="70812" y="386247"/>
                </a:lnTo>
                <a:lnTo>
                  <a:pt x="114482" y="403268"/>
                </a:lnTo>
                <a:lnTo>
                  <a:pt x="147530" y="415186"/>
                </a:lnTo>
                <a:lnTo>
                  <a:pt x="165740" y="419652"/>
                </a:lnTo>
                <a:lnTo>
                  <a:pt x="178722" y="423562"/>
                </a:lnTo>
                <a:lnTo>
                  <a:pt x="222608" y="426417"/>
                </a:lnTo>
                <a:lnTo>
                  <a:pt x="246200" y="427599"/>
                </a:lnTo>
                <a:lnTo>
                  <a:pt x="266201" y="431799"/>
                </a:lnTo>
                <a:lnTo>
                  <a:pt x="308725" y="427077"/>
                </a:lnTo>
                <a:lnTo>
                  <a:pt x="329270" y="424166"/>
                </a:lnTo>
                <a:lnTo>
                  <a:pt x="370739" y="408651"/>
                </a:lnTo>
                <a:lnTo>
                  <a:pt x="382953" y="403826"/>
                </a:lnTo>
                <a:lnTo>
                  <a:pt x="424862" y="390500"/>
                </a:lnTo>
                <a:lnTo>
                  <a:pt x="442733" y="379343"/>
                </a:lnTo>
                <a:lnTo>
                  <a:pt x="484413" y="352808"/>
                </a:lnTo>
                <a:lnTo>
                  <a:pt x="507706" y="334665"/>
                </a:lnTo>
                <a:lnTo>
                  <a:pt x="535006" y="294637"/>
                </a:lnTo>
                <a:lnTo>
                  <a:pt x="547257" y="268789"/>
                </a:lnTo>
                <a:lnTo>
                  <a:pt x="557905" y="227476"/>
                </a:lnTo>
                <a:lnTo>
                  <a:pt x="558799" y="187875"/>
                </a:lnTo>
                <a:lnTo>
                  <a:pt x="551698" y="165120"/>
                </a:lnTo>
                <a:lnTo>
                  <a:pt x="531974" y="126417"/>
                </a:lnTo>
                <a:lnTo>
                  <a:pt x="502088" y="84942"/>
                </a:lnTo>
                <a:lnTo>
                  <a:pt x="494584" y="73200"/>
                </a:lnTo>
                <a:lnTo>
                  <a:pt x="482649" y="64022"/>
                </a:lnTo>
                <a:lnTo>
                  <a:pt x="443105" y="36789"/>
                </a:lnTo>
                <a:lnTo>
                  <a:pt x="404401" y="17070"/>
                </a:lnTo>
                <a:lnTo>
                  <a:pt x="379448" y="10672"/>
                </a:lnTo>
                <a:lnTo>
                  <a:pt x="339606" y="3780"/>
                </a:lnTo>
                <a:lnTo>
                  <a:pt x="299652" y="0"/>
                </a:lnTo>
                <a:lnTo>
                  <a:pt x="257213" y="1893"/>
                </a:lnTo>
                <a:lnTo>
                  <a:pt x="215130" y="6776"/>
                </a:lnTo>
                <a:lnTo>
                  <a:pt x="180367" y="17080"/>
                </a:lnTo>
                <a:lnTo>
                  <a:pt x="140189" y="32672"/>
                </a:lnTo>
                <a:lnTo>
                  <a:pt x="112304" y="4361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SMARTInkShape-286"/>
          <p:cNvSpPr/>
          <p:nvPr>
            <p:custDataLst>
              <p:tags r:id="rId2"/>
            </p:custDataLst>
          </p:nvPr>
        </p:nvSpPr>
        <p:spPr>
          <a:xfrm>
            <a:off x="1046163" y="3017838"/>
            <a:ext cx="458787" cy="527050"/>
          </a:xfrm>
          <a:custGeom>
            <a:avLst/>
            <a:gdLst/>
            <a:ahLst/>
            <a:cxnLst/>
            <a:rect l="0" t="0" r="0" b="0"/>
            <a:pathLst>
              <a:path w="458787" h="527050">
                <a:moveTo>
                  <a:pt x="275085" y="8934"/>
                </a:moveTo>
                <a:lnTo>
                  <a:pt x="275085" y="8934"/>
                </a:lnTo>
                <a:lnTo>
                  <a:pt x="275085" y="4190"/>
                </a:lnTo>
                <a:lnTo>
                  <a:pt x="274092" y="2792"/>
                </a:lnTo>
                <a:lnTo>
                  <a:pt x="272435" y="1860"/>
                </a:lnTo>
                <a:lnTo>
                  <a:pt x="266252" y="30"/>
                </a:lnTo>
                <a:lnTo>
                  <a:pt x="253707" y="0"/>
                </a:lnTo>
                <a:lnTo>
                  <a:pt x="248032" y="2647"/>
                </a:lnTo>
                <a:lnTo>
                  <a:pt x="242197" y="6140"/>
                </a:lnTo>
                <a:lnTo>
                  <a:pt x="233327" y="9099"/>
                </a:lnTo>
                <a:lnTo>
                  <a:pt x="192513" y="35800"/>
                </a:lnTo>
                <a:lnTo>
                  <a:pt x="170351" y="52416"/>
                </a:lnTo>
                <a:lnTo>
                  <a:pt x="129014" y="87300"/>
                </a:lnTo>
                <a:lnTo>
                  <a:pt x="87309" y="126595"/>
                </a:lnTo>
                <a:lnTo>
                  <a:pt x="63467" y="153982"/>
                </a:lnTo>
                <a:lnTo>
                  <a:pt x="35398" y="193287"/>
                </a:lnTo>
                <a:lnTo>
                  <a:pt x="23137" y="216145"/>
                </a:lnTo>
                <a:lnTo>
                  <a:pt x="11678" y="260554"/>
                </a:lnTo>
                <a:lnTo>
                  <a:pt x="397" y="301385"/>
                </a:lnTo>
                <a:lnTo>
                  <a:pt x="0" y="314671"/>
                </a:lnTo>
                <a:lnTo>
                  <a:pt x="7098" y="357559"/>
                </a:lnTo>
                <a:lnTo>
                  <a:pt x="24909" y="401987"/>
                </a:lnTo>
                <a:lnTo>
                  <a:pt x="36367" y="419980"/>
                </a:lnTo>
                <a:lnTo>
                  <a:pt x="62587" y="453125"/>
                </a:lnTo>
                <a:lnTo>
                  <a:pt x="107083" y="484170"/>
                </a:lnTo>
                <a:lnTo>
                  <a:pt x="140424" y="504703"/>
                </a:lnTo>
                <a:lnTo>
                  <a:pt x="183757" y="518707"/>
                </a:lnTo>
                <a:lnTo>
                  <a:pt x="202986" y="524734"/>
                </a:lnTo>
                <a:lnTo>
                  <a:pt x="241918" y="527049"/>
                </a:lnTo>
                <a:lnTo>
                  <a:pt x="257363" y="526180"/>
                </a:lnTo>
                <a:lnTo>
                  <a:pt x="301745" y="509161"/>
                </a:lnTo>
                <a:lnTo>
                  <a:pt x="337661" y="488856"/>
                </a:lnTo>
                <a:lnTo>
                  <a:pt x="366486" y="466532"/>
                </a:lnTo>
                <a:lnTo>
                  <a:pt x="398170" y="423046"/>
                </a:lnTo>
                <a:lnTo>
                  <a:pt x="405297" y="413427"/>
                </a:lnTo>
                <a:lnTo>
                  <a:pt x="425755" y="374476"/>
                </a:lnTo>
                <a:lnTo>
                  <a:pt x="440148" y="339426"/>
                </a:lnTo>
                <a:lnTo>
                  <a:pt x="449086" y="294892"/>
                </a:lnTo>
                <a:lnTo>
                  <a:pt x="455930" y="250227"/>
                </a:lnTo>
                <a:lnTo>
                  <a:pt x="458786" y="232354"/>
                </a:lnTo>
                <a:lnTo>
                  <a:pt x="454755" y="187671"/>
                </a:lnTo>
                <a:lnTo>
                  <a:pt x="449419" y="160861"/>
                </a:lnTo>
                <a:lnTo>
                  <a:pt x="431576" y="126106"/>
                </a:lnTo>
                <a:lnTo>
                  <a:pt x="403054" y="88124"/>
                </a:lnTo>
                <a:lnTo>
                  <a:pt x="370768" y="54240"/>
                </a:lnTo>
                <a:lnTo>
                  <a:pt x="353376" y="42971"/>
                </a:lnTo>
                <a:lnTo>
                  <a:pt x="309831" y="27647"/>
                </a:lnTo>
                <a:lnTo>
                  <a:pt x="272133" y="18120"/>
                </a:lnTo>
                <a:lnTo>
                  <a:pt x="241981" y="13016"/>
                </a:lnTo>
                <a:lnTo>
                  <a:pt x="205397" y="10749"/>
                </a:lnTo>
                <a:lnTo>
                  <a:pt x="167786" y="893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" name="SMARTInkShape-287"/>
          <p:cNvSpPr/>
          <p:nvPr>
            <p:custDataLst>
              <p:tags r:id="rId3"/>
            </p:custDataLst>
          </p:nvPr>
        </p:nvSpPr>
        <p:spPr>
          <a:xfrm>
            <a:off x="3000375" y="5946775"/>
            <a:ext cx="633413" cy="428625"/>
          </a:xfrm>
          <a:custGeom>
            <a:avLst/>
            <a:gdLst/>
            <a:ahLst/>
            <a:cxnLst/>
            <a:rect l="0" t="0" r="0" b="0"/>
            <a:pathLst>
              <a:path w="633413" h="428624">
                <a:moveTo>
                  <a:pt x="0" y="17818"/>
                </a:moveTo>
                <a:lnTo>
                  <a:pt x="0" y="17818"/>
                </a:lnTo>
                <a:lnTo>
                  <a:pt x="31425" y="3577"/>
                </a:lnTo>
                <a:lnTo>
                  <a:pt x="74570" y="275"/>
                </a:lnTo>
                <a:lnTo>
                  <a:pt x="116398" y="0"/>
                </a:lnTo>
                <a:lnTo>
                  <a:pt x="160639" y="7031"/>
                </a:lnTo>
                <a:lnTo>
                  <a:pt x="201016" y="13260"/>
                </a:lnTo>
                <a:lnTo>
                  <a:pt x="241041" y="31177"/>
                </a:lnTo>
                <a:lnTo>
                  <a:pt x="274517" y="48016"/>
                </a:lnTo>
                <a:lnTo>
                  <a:pt x="309547" y="65574"/>
                </a:lnTo>
                <a:lnTo>
                  <a:pt x="344047" y="83347"/>
                </a:lnTo>
                <a:lnTo>
                  <a:pt x="385492" y="109777"/>
                </a:lnTo>
                <a:lnTo>
                  <a:pt x="426830" y="143370"/>
                </a:lnTo>
                <a:lnTo>
                  <a:pt x="463633" y="178672"/>
                </a:lnTo>
                <a:lnTo>
                  <a:pt x="499538" y="216959"/>
                </a:lnTo>
                <a:lnTo>
                  <a:pt x="535266" y="257709"/>
                </a:lnTo>
                <a:lnTo>
                  <a:pt x="563838" y="301553"/>
                </a:lnTo>
                <a:lnTo>
                  <a:pt x="588572" y="345789"/>
                </a:lnTo>
                <a:lnTo>
                  <a:pt x="609223" y="382251"/>
                </a:lnTo>
                <a:lnTo>
                  <a:pt x="633412" y="42862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20487" name="SMARTInkShape-Group231"/>
          <p:cNvGrpSpPr>
            <a:grpSpLocks/>
          </p:cNvGrpSpPr>
          <p:nvPr/>
        </p:nvGrpSpPr>
        <p:grpSpPr bwMode="auto">
          <a:xfrm>
            <a:off x="2968625" y="6153150"/>
            <a:ext cx="549275" cy="347663"/>
            <a:chOff x="2968625" y="6153150"/>
            <a:chExt cx="549275" cy="347663"/>
          </a:xfrm>
        </p:grpSpPr>
        <p:sp>
          <p:nvSpPr>
            <p:cNvPr id="5" name="SMARTInkShape-288"/>
            <p:cNvSpPr/>
            <p:nvPr>
              <p:custDataLst>
                <p:tags r:id="rId5"/>
              </p:custDataLst>
            </p:nvPr>
          </p:nvSpPr>
          <p:spPr>
            <a:xfrm>
              <a:off x="3079750" y="6278563"/>
              <a:ext cx="71438" cy="52387"/>
            </a:xfrm>
            <a:custGeom>
              <a:avLst/>
              <a:gdLst/>
              <a:ahLst/>
              <a:cxnLst/>
              <a:rect l="0" t="0" r="0" b="0"/>
              <a:pathLst>
                <a:path w="71438" h="52387">
                  <a:moveTo>
                    <a:pt x="0" y="52386"/>
                  </a:moveTo>
                  <a:lnTo>
                    <a:pt x="0" y="52386"/>
                  </a:lnTo>
                  <a:lnTo>
                    <a:pt x="4741" y="47751"/>
                  </a:lnTo>
                  <a:lnTo>
                    <a:pt x="9714" y="45475"/>
                  </a:lnTo>
                  <a:lnTo>
                    <a:pt x="12429" y="44869"/>
                  </a:lnTo>
                  <a:lnTo>
                    <a:pt x="18092" y="39021"/>
                  </a:lnTo>
                  <a:lnTo>
                    <a:pt x="29812" y="24092"/>
                  </a:lnTo>
                  <a:lnTo>
                    <a:pt x="38384" y="20409"/>
                  </a:lnTo>
                  <a:lnTo>
                    <a:pt x="43448" y="19427"/>
                  </a:lnTo>
                  <a:lnTo>
                    <a:pt x="7143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" name="SMARTInkShape-289"/>
            <p:cNvSpPr/>
            <p:nvPr>
              <p:custDataLst>
                <p:tags r:id="rId6"/>
              </p:custDataLst>
            </p:nvPr>
          </p:nvSpPr>
          <p:spPr>
            <a:xfrm>
              <a:off x="2968625" y="6153150"/>
              <a:ext cx="433388" cy="142875"/>
            </a:xfrm>
            <a:custGeom>
              <a:avLst/>
              <a:gdLst/>
              <a:ahLst/>
              <a:cxnLst/>
              <a:rect l="0" t="0" r="0" b="0"/>
              <a:pathLst>
                <a:path w="433388" h="142875">
                  <a:moveTo>
                    <a:pt x="433387" y="71420"/>
                  </a:moveTo>
                  <a:lnTo>
                    <a:pt x="433387" y="71420"/>
                  </a:lnTo>
                  <a:lnTo>
                    <a:pt x="409473" y="48493"/>
                  </a:lnTo>
                  <a:lnTo>
                    <a:pt x="397651" y="42744"/>
                  </a:lnTo>
                  <a:lnTo>
                    <a:pt x="391709" y="38829"/>
                  </a:lnTo>
                  <a:lnTo>
                    <a:pt x="382787" y="35630"/>
                  </a:lnTo>
                  <a:lnTo>
                    <a:pt x="358795" y="21534"/>
                  </a:lnTo>
                  <a:lnTo>
                    <a:pt x="346908" y="18929"/>
                  </a:lnTo>
                  <a:lnTo>
                    <a:pt x="331261" y="17165"/>
                  </a:lnTo>
                  <a:lnTo>
                    <a:pt x="302530" y="9757"/>
                  </a:lnTo>
                  <a:lnTo>
                    <a:pt x="260922" y="6303"/>
                  </a:lnTo>
                  <a:lnTo>
                    <a:pt x="219628" y="525"/>
                  </a:lnTo>
                  <a:lnTo>
                    <a:pt x="177453" y="0"/>
                  </a:lnTo>
                  <a:lnTo>
                    <a:pt x="135754" y="8075"/>
                  </a:lnTo>
                  <a:lnTo>
                    <a:pt x="117895" y="9647"/>
                  </a:lnTo>
                  <a:lnTo>
                    <a:pt x="78871" y="19912"/>
                  </a:lnTo>
                  <a:lnTo>
                    <a:pt x="60701" y="31999"/>
                  </a:lnTo>
                  <a:lnTo>
                    <a:pt x="42440" y="37612"/>
                  </a:lnTo>
                  <a:lnTo>
                    <a:pt x="10779" y="65500"/>
                  </a:lnTo>
                  <a:lnTo>
                    <a:pt x="7454" y="71436"/>
                  </a:lnTo>
                  <a:lnTo>
                    <a:pt x="6568" y="74409"/>
                  </a:lnTo>
                  <a:lnTo>
                    <a:pt x="4984" y="76390"/>
                  </a:lnTo>
                  <a:lnTo>
                    <a:pt x="579" y="78592"/>
                  </a:lnTo>
                  <a:lnTo>
                    <a:pt x="0" y="80171"/>
                  </a:lnTo>
                  <a:lnTo>
                    <a:pt x="605" y="82216"/>
                  </a:lnTo>
                  <a:lnTo>
                    <a:pt x="2932" y="87135"/>
                  </a:lnTo>
                  <a:lnTo>
                    <a:pt x="4721" y="105416"/>
                  </a:lnTo>
                  <a:lnTo>
                    <a:pt x="9512" y="111376"/>
                  </a:lnTo>
                  <a:lnTo>
                    <a:pt x="17143" y="113989"/>
                  </a:lnTo>
                  <a:lnTo>
                    <a:pt x="60332" y="120698"/>
                  </a:lnTo>
                  <a:lnTo>
                    <a:pt x="96456" y="131290"/>
                  </a:lnTo>
                  <a:lnTo>
                    <a:pt x="147658" y="1428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7" name="SMARTInkShape-290"/>
            <p:cNvSpPr/>
            <p:nvPr>
              <p:custDataLst>
                <p:tags r:id="rId7"/>
              </p:custDataLst>
            </p:nvPr>
          </p:nvSpPr>
          <p:spPr>
            <a:xfrm>
              <a:off x="3419475" y="6483350"/>
              <a:ext cx="98425" cy="17463"/>
            </a:xfrm>
            <a:custGeom>
              <a:avLst/>
              <a:gdLst/>
              <a:ahLst/>
              <a:cxnLst/>
              <a:rect l="0" t="0" r="0" b="0"/>
              <a:pathLst>
                <a:path w="98425" h="17463">
                  <a:moveTo>
                    <a:pt x="35791" y="17462"/>
                  </a:moveTo>
                  <a:lnTo>
                    <a:pt x="35791" y="17462"/>
                  </a:lnTo>
                  <a:lnTo>
                    <a:pt x="77556" y="17462"/>
                  </a:lnTo>
                  <a:lnTo>
                    <a:pt x="98424" y="17462"/>
                  </a:lnTo>
                  <a:lnTo>
                    <a:pt x="90721" y="17462"/>
                  </a:lnTo>
                  <a:lnTo>
                    <a:pt x="82579" y="11462"/>
                  </a:lnTo>
                  <a:lnTo>
                    <a:pt x="77132" y="9944"/>
                  </a:lnTo>
                  <a:lnTo>
                    <a:pt x="52846" y="6303"/>
                  </a:lnTo>
                  <a:lnTo>
                    <a:pt x="35543" y="18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9" name="SMARTInkShape-291"/>
          <p:cNvSpPr/>
          <p:nvPr>
            <p:custDataLst>
              <p:tags r:id="rId4"/>
            </p:custDataLst>
          </p:nvPr>
        </p:nvSpPr>
        <p:spPr>
          <a:xfrm>
            <a:off x="3411538" y="6072188"/>
            <a:ext cx="330200" cy="133350"/>
          </a:xfrm>
          <a:custGeom>
            <a:avLst/>
            <a:gdLst/>
            <a:ahLst/>
            <a:cxnLst/>
            <a:rect l="0" t="0" r="0" b="0"/>
            <a:pathLst>
              <a:path w="330200" h="133350">
                <a:moveTo>
                  <a:pt x="0" y="133349"/>
                </a:moveTo>
                <a:lnTo>
                  <a:pt x="0" y="133349"/>
                </a:lnTo>
                <a:lnTo>
                  <a:pt x="27788" y="108301"/>
                </a:lnTo>
                <a:lnTo>
                  <a:pt x="68275" y="83036"/>
                </a:lnTo>
                <a:lnTo>
                  <a:pt x="109553" y="53341"/>
                </a:lnTo>
                <a:lnTo>
                  <a:pt x="120085" y="48400"/>
                </a:lnTo>
                <a:lnTo>
                  <a:pt x="140360" y="42596"/>
                </a:lnTo>
                <a:lnTo>
                  <a:pt x="148650" y="38686"/>
                </a:lnTo>
                <a:lnTo>
                  <a:pt x="191287" y="29532"/>
                </a:lnTo>
                <a:lnTo>
                  <a:pt x="232084" y="19801"/>
                </a:lnTo>
                <a:lnTo>
                  <a:pt x="260670" y="15324"/>
                </a:lnTo>
                <a:lnTo>
                  <a:pt x="278233" y="10161"/>
                </a:lnTo>
                <a:lnTo>
                  <a:pt x="291251" y="8153"/>
                </a:lnTo>
                <a:lnTo>
                  <a:pt x="303371" y="1902"/>
                </a:lnTo>
                <a:lnTo>
                  <a:pt x="330199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93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Imperialism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724400"/>
          </a:xfrm>
        </p:spPr>
        <p:txBody>
          <a:bodyPr/>
          <a:lstStyle/>
          <a:p>
            <a:r>
              <a:rPr lang="en-US" altLang="en-US" smtClean="0"/>
              <a:t>A policy in which a stronger nation works to create an empire</a:t>
            </a:r>
          </a:p>
          <a:p>
            <a:r>
              <a:rPr lang="en-US" altLang="en-US" smtClean="0"/>
              <a:t>Mid 1800s-early 1900s</a:t>
            </a:r>
          </a:p>
          <a:p>
            <a:r>
              <a:rPr lang="en-US" altLang="en-US" smtClean="0"/>
              <a:t>Stronger countries dominate weaker nations/territories economically, politically, culturally and militarily</a:t>
            </a:r>
          </a:p>
          <a:p>
            <a:r>
              <a:rPr lang="en-US" altLang="en-US" smtClean="0"/>
              <a:t>Factors that influence imperialism:</a:t>
            </a:r>
          </a:p>
          <a:p>
            <a:pPr lvl="1"/>
            <a:r>
              <a:rPr lang="en-US" altLang="en-US" smtClean="0"/>
              <a:t>Economic, nationalist, military and “humanitarian” </a:t>
            </a:r>
          </a:p>
        </p:txBody>
      </p:sp>
    </p:spTree>
    <p:extLst>
      <p:ext uri="{BB962C8B-B14F-4D97-AF65-F5344CB8AC3E}">
        <p14:creationId xmlns:p14="http://schemas.microsoft.com/office/powerpoint/2010/main" val="222195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09600" y="19050"/>
            <a:ext cx="7772400" cy="1143000"/>
          </a:xfrm>
        </p:spPr>
        <p:txBody>
          <a:bodyPr/>
          <a:lstStyle/>
          <a:p>
            <a:r>
              <a:rPr lang="en-US" altLang="en-US" smtClean="0"/>
              <a:t>Teddy Roosevelt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638800"/>
          </a:xfrm>
        </p:spPr>
        <p:txBody>
          <a:bodyPr/>
          <a:lstStyle/>
          <a:p>
            <a:r>
              <a:rPr lang="en-US" altLang="en-US" smtClean="0"/>
              <a:t>“Big Stick Diplomacy”- use diplomacy when possible but have a strong military to back up your policies if needed- “speak softly and carry a big stick”</a:t>
            </a:r>
          </a:p>
          <a:p>
            <a:r>
              <a:rPr lang="en-US" altLang="en-US" smtClean="0"/>
              <a:t>Roosevelt Corollary- added to Monroe Doctrine</a:t>
            </a:r>
          </a:p>
          <a:p>
            <a:pPr lvl="1"/>
            <a:r>
              <a:rPr lang="en-US" altLang="en-US" smtClean="0"/>
              <a:t>Said that US would be the police power in the Western Hemisphere in dealing with Latin American countries</a:t>
            </a:r>
          </a:p>
          <a:p>
            <a:pPr lvl="1"/>
            <a:r>
              <a:rPr lang="en-US" altLang="en-US" smtClean="0"/>
              <a:t>Hurt relations with Latin American countries</a:t>
            </a:r>
          </a:p>
        </p:txBody>
      </p:sp>
      <p:sp>
        <p:nvSpPr>
          <p:cNvPr id="18" name="SMARTInkShape-1064"/>
          <p:cNvSpPr/>
          <p:nvPr/>
        </p:nvSpPr>
        <p:spPr>
          <a:xfrm>
            <a:off x="758825" y="5357813"/>
            <a:ext cx="490538" cy="517525"/>
          </a:xfrm>
          <a:custGeom>
            <a:avLst/>
            <a:gdLst/>
            <a:ahLst/>
            <a:cxnLst/>
            <a:rect l="0" t="0" r="0" b="0"/>
            <a:pathLst>
              <a:path w="490538" h="517526">
                <a:moveTo>
                  <a:pt x="196233" y="17846"/>
                </a:moveTo>
                <a:lnTo>
                  <a:pt x="196233" y="13108"/>
                </a:lnTo>
                <a:lnTo>
                  <a:pt x="195241" y="11714"/>
                </a:lnTo>
                <a:lnTo>
                  <a:pt x="193589" y="10783"/>
                </a:lnTo>
                <a:lnTo>
                  <a:pt x="188551" y="9290"/>
                </a:lnTo>
                <a:lnTo>
                  <a:pt x="187863" y="6442"/>
                </a:lnTo>
                <a:lnTo>
                  <a:pt x="187344" y="377"/>
                </a:lnTo>
                <a:lnTo>
                  <a:pt x="161902" y="0"/>
                </a:lnTo>
                <a:lnTo>
                  <a:pt x="142529" y="15434"/>
                </a:lnTo>
                <a:lnTo>
                  <a:pt x="136681" y="17765"/>
                </a:lnTo>
                <a:lnTo>
                  <a:pt x="121884" y="30124"/>
                </a:lnTo>
                <a:lnTo>
                  <a:pt x="86028" y="74303"/>
                </a:lnTo>
                <a:lnTo>
                  <a:pt x="71896" y="91277"/>
                </a:lnTo>
                <a:lnTo>
                  <a:pt x="42881" y="130992"/>
                </a:lnTo>
                <a:lnTo>
                  <a:pt x="20869" y="172520"/>
                </a:lnTo>
                <a:lnTo>
                  <a:pt x="3951" y="208207"/>
                </a:lnTo>
                <a:lnTo>
                  <a:pt x="328" y="250030"/>
                </a:lnTo>
                <a:lnTo>
                  <a:pt x="0" y="294298"/>
                </a:lnTo>
                <a:lnTo>
                  <a:pt x="980" y="306289"/>
                </a:lnTo>
                <a:lnTo>
                  <a:pt x="10993" y="347996"/>
                </a:lnTo>
                <a:lnTo>
                  <a:pt x="29838" y="389640"/>
                </a:lnTo>
                <a:lnTo>
                  <a:pt x="55248" y="433016"/>
                </a:lnTo>
                <a:lnTo>
                  <a:pt x="78945" y="462158"/>
                </a:lnTo>
                <a:lnTo>
                  <a:pt x="119017" y="487513"/>
                </a:lnTo>
                <a:lnTo>
                  <a:pt x="160742" y="504625"/>
                </a:lnTo>
                <a:lnTo>
                  <a:pt x="199953" y="514398"/>
                </a:lnTo>
                <a:lnTo>
                  <a:pt x="242961" y="517263"/>
                </a:lnTo>
                <a:lnTo>
                  <a:pt x="285389" y="517525"/>
                </a:lnTo>
                <a:lnTo>
                  <a:pt x="297310" y="516541"/>
                </a:lnTo>
                <a:lnTo>
                  <a:pt x="338960" y="506523"/>
                </a:lnTo>
                <a:lnTo>
                  <a:pt x="380590" y="487673"/>
                </a:lnTo>
                <a:lnTo>
                  <a:pt x="403265" y="470264"/>
                </a:lnTo>
                <a:lnTo>
                  <a:pt x="447620" y="429629"/>
                </a:lnTo>
                <a:lnTo>
                  <a:pt x="466703" y="403127"/>
                </a:lnTo>
                <a:lnTo>
                  <a:pt x="480292" y="358623"/>
                </a:lnTo>
                <a:lnTo>
                  <a:pt x="484150" y="329986"/>
                </a:lnTo>
                <a:lnTo>
                  <a:pt x="488697" y="312258"/>
                </a:lnTo>
                <a:lnTo>
                  <a:pt x="490537" y="270849"/>
                </a:lnTo>
                <a:lnTo>
                  <a:pt x="489598" y="254968"/>
                </a:lnTo>
                <a:lnTo>
                  <a:pt x="479597" y="216750"/>
                </a:lnTo>
                <a:lnTo>
                  <a:pt x="467538" y="193492"/>
                </a:lnTo>
                <a:lnTo>
                  <a:pt x="465490" y="185803"/>
                </a:lnTo>
                <a:lnTo>
                  <a:pt x="459292" y="179081"/>
                </a:lnTo>
                <a:lnTo>
                  <a:pt x="417589" y="148729"/>
                </a:lnTo>
                <a:lnTo>
                  <a:pt x="403006" y="139798"/>
                </a:lnTo>
                <a:lnTo>
                  <a:pt x="386132" y="135610"/>
                </a:lnTo>
                <a:lnTo>
                  <a:pt x="346085" y="134001"/>
                </a:lnTo>
                <a:lnTo>
                  <a:pt x="301882" y="133860"/>
                </a:lnTo>
                <a:lnTo>
                  <a:pt x="258676" y="14277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" name="SMARTInkShape-1065"/>
          <p:cNvSpPr/>
          <p:nvPr/>
        </p:nvSpPr>
        <p:spPr>
          <a:xfrm>
            <a:off x="733425" y="4108450"/>
            <a:ext cx="355600" cy="508000"/>
          </a:xfrm>
          <a:custGeom>
            <a:avLst/>
            <a:gdLst/>
            <a:ahLst/>
            <a:cxnLst/>
            <a:rect l="0" t="0" r="0" b="0"/>
            <a:pathLst>
              <a:path w="355600" h="508000">
                <a:moveTo>
                  <a:pt x="195404" y="8921"/>
                </a:moveTo>
                <a:lnTo>
                  <a:pt x="187732" y="1239"/>
                </a:lnTo>
                <a:lnTo>
                  <a:pt x="178930" y="108"/>
                </a:lnTo>
                <a:lnTo>
                  <a:pt x="147765" y="0"/>
                </a:lnTo>
                <a:lnTo>
                  <a:pt x="145824" y="990"/>
                </a:lnTo>
                <a:lnTo>
                  <a:pt x="144531" y="2643"/>
                </a:lnTo>
                <a:lnTo>
                  <a:pt x="143669" y="4736"/>
                </a:lnTo>
                <a:lnTo>
                  <a:pt x="142104" y="6130"/>
                </a:lnTo>
                <a:lnTo>
                  <a:pt x="132478" y="11013"/>
                </a:lnTo>
                <a:lnTo>
                  <a:pt x="94422" y="47591"/>
                </a:lnTo>
                <a:lnTo>
                  <a:pt x="67694" y="87635"/>
                </a:lnTo>
                <a:lnTo>
                  <a:pt x="38820" y="127955"/>
                </a:lnTo>
                <a:lnTo>
                  <a:pt x="30319" y="145740"/>
                </a:lnTo>
                <a:lnTo>
                  <a:pt x="16668" y="187351"/>
                </a:lnTo>
                <a:lnTo>
                  <a:pt x="12016" y="200237"/>
                </a:lnTo>
                <a:lnTo>
                  <a:pt x="4055" y="241400"/>
                </a:lnTo>
                <a:lnTo>
                  <a:pt x="0" y="278493"/>
                </a:lnTo>
                <a:lnTo>
                  <a:pt x="456" y="315294"/>
                </a:lnTo>
                <a:lnTo>
                  <a:pt x="13600" y="358924"/>
                </a:lnTo>
                <a:lnTo>
                  <a:pt x="21459" y="389450"/>
                </a:lnTo>
                <a:lnTo>
                  <a:pt x="49124" y="430205"/>
                </a:lnTo>
                <a:lnTo>
                  <a:pt x="81277" y="465493"/>
                </a:lnTo>
                <a:lnTo>
                  <a:pt x="122515" y="493616"/>
                </a:lnTo>
                <a:lnTo>
                  <a:pt x="155446" y="505874"/>
                </a:lnTo>
                <a:lnTo>
                  <a:pt x="175521" y="507999"/>
                </a:lnTo>
                <a:lnTo>
                  <a:pt x="184257" y="505646"/>
                </a:lnTo>
                <a:lnTo>
                  <a:pt x="191440" y="502287"/>
                </a:lnTo>
                <a:lnTo>
                  <a:pt x="206757" y="500131"/>
                </a:lnTo>
                <a:lnTo>
                  <a:pt x="216290" y="498845"/>
                </a:lnTo>
                <a:lnTo>
                  <a:pt x="227221" y="492548"/>
                </a:lnTo>
                <a:lnTo>
                  <a:pt x="251800" y="469819"/>
                </a:lnTo>
                <a:lnTo>
                  <a:pt x="282644" y="427995"/>
                </a:lnTo>
                <a:lnTo>
                  <a:pt x="302159" y="389879"/>
                </a:lnTo>
                <a:lnTo>
                  <a:pt x="320129" y="348485"/>
                </a:lnTo>
                <a:lnTo>
                  <a:pt x="340932" y="306334"/>
                </a:lnTo>
                <a:lnTo>
                  <a:pt x="352649" y="264671"/>
                </a:lnTo>
                <a:lnTo>
                  <a:pt x="355599" y="223035"/>
                </a:lnTo>
                <a:lnTo>
                  <a:pt x="354768" y="199429"/>
                </a:lnTo>
                <a:lnTo>
                  <a:pt x="348662" y="184541"/>
                </a:lnTo>
                <a:lnTo>
                  <a:pt x="340370" y="170127"/>
                </a:lnTo>
                <a:lnTo>
                  <a:pt x="338042" y="163835"/>
                </a:lnTo>
                <a:lnTo>
                  <a:pt x="325702" y="148727"/>
                </a:lnTo>
                <a:lnTo>
                  <a:pt x="312330" y="139780"/>
                </a:lnTo>
                <a:lnTo>
                  <a:pt x="280597" y="128039"/>
                </a:lnTo>
                <a:lnTo>
                  <a:pt x="239688" y="125175"/>
                </a:lnTo>
                <a:lnTo>
                  <a:pt x="199601" y="124924"/>
                </a:lnTo>
                <a:lnTo>
                  <a:pt x="159764" y="1249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" name="SMARTInkShape-1066"/>
          <p:cNvSpPr/>
          <p:nvPr/>
        </p:nvSpPr>
        <p:spPr>
          <a:xfrm>
            <a:off x="384175" y="3040063"/>
            <a:ext cx="336550" cy="522287"/>
          </a:xfrm>
          <a:custGeom>
            <a:avLst/>
            <a:gdLst/>
            <a:ahLst/>
            <a:cxnLst/>
            <a:rect l="0" t="0" r="0" b="0"/>
            <a:pathLst>
              <a:path w="336550" h="522287">
                <a:moveTo>
                  <a:pt x="142474" y="14048"/>
                </a:moveTo>
                <a:lnTo>
                  <a:pt x="142474" y="9315"/>
                </a:lnTo>
                <a:lnTo>
                  <a:pt x="141484" y="7920"/>
                </a:lnTo>
                <a:lnTo>
                  <a:pt x="139835" y="6990"/>
                </a:lnTo>
                <a:lnTo>
                  <a:pt x="133935" y="5240"/>
                </a:lnTo>
                <a:lnTo>
                  <a:pt x="128949" y="5164"/>
                </a:lnTo>
                <a:lnTo>
                  <a:pt x="127521" y="4162"/>
                </a:lnTo>
                <a:lnTo>
                  <a:pt x="126568" y="2503"/>
                </a:lnTo>
                <a:lnTo>
                  <a:pt x="125934" y="407"/>
                </a:lnTo>
                <a:lnTo>
                  <a:pt x="124520" y="0"/>
                </a:lnTo>
                <a:lnTo>
                  <a:pt x="115668" y="4551"/>
                </a:lnTo>
                <a:lnTo>
                  <a:pt x="102527" y="5109"/>
                </a:lnTo>
                <a:lnTo>
                  <a:pt x="97344" y="7763"/>
                </a:lnTo>
                <a:lnTo>
                  <a:pt x="84801" y="18414"/>
                </a:lnTo>
                <a:lnTo>
                  <a:pt x="82210" y="23585"/>
                </a:lnTo>
                <a:lnTo>
                  <a:pt x="81519" y="26351"/>
                </a:lnTo>
                <a:lnTo>
                  <a:pt x="75819" y="34978"/>
                </a:lnTo>
                <a:lnTo>
                  <a:pt x="70633" y="38212"/>
                </a:lnTo>
                <a:lnTo>
                  <a:pt x="65029" y="40640"/>
                </a:lnTo>
                <a:lnTo>
                  <a:pt x="59240" y="45022"/>
                </a:lnTo>
                <a:lnTo>
                  <a:pt x="56008" y="52914"/>
                </a:lnTo>
                <a:lnTo>
                  <a:pt x="53582" y="62036"/>
                </a:lnTo>
                <a:lnTo>
                  <a:pt x="39323" y="89309"/>
                </a:lnTo>
                <a:lnTo>
                  <a:pt x="35722" y="105483"/>
                </a:lnTo>
                <a:lnTo>
                  <a:pt x="29817" y="117981"/>
                </a:lnTo>
                <a:lnTo>
                  <a:pt x="19839" y="156889"/>
                </a:lnTo>
                <a:lnTo>
                  <a:pt x="15767" y="174605"/>
                </a:lnTo>
                <a:lnTo>
                  <a:pt x="10932" y="192405"/>
                </a:lnTo>
                <a:lnTo>
                  <a:pt x="9015" y="234004"/>
                </a:lnTo>
                <a:lnTo>
                  <a:pt x="823" y="275616"/>
                </a:lnTo>
                <a:lnTo>
                  <a:pt x="64" y="313266"/>
                </a:lnTo>
                <a:lnTo>
                  <a:pt x="0" y="356363"/>
                </a:lnTo>
                <a:lnTo>
                  <a:pt x="982" y="381140"/>
                </a:lnTo>
                <a:lnTo>
                  <a:pt x="7040" y="399245"/>
                </a:lnTo>
                <a:lnTo>
                  <a:pt x="9060" y="409164"/>
                </a:lnTo>
                <a:lnTo>
                  <a:pt x="15782" y="423606"/>
                </a:lnTo>
                <a:lnTo>
                  <a:pt x="22129" y="440732"/>
                </a:lnTo>
                <a:lnTo>
                  <a:pt x="33152" y="459334"/>
                </a:lnTo>
                <a:lnTo>
                  <a:pt x="35507" y="465594"/>
                </a:lnTo>
                <a:lnTo>
                  <a:pt x="56502" y="489615"/>
                </a:lnTo>
                <a:lnTo>
                  <a:pt x="74406" y="500522"/>
                </a:lnTo>
                <a:lnTo>
                  <a:pt x="85255" y="504302"/>
                </a:lnTo>
                <a:lnTo>
                  <a:pt x="94736" y="510267"/>
                </a:lnTo>
                <a:lnTo>
                  <a:pt x="129768" y="521413"/>
                </a:lnTo>
                <a:lnTo>
                  <a:pt x="159042" y="522286"/>
                </a:lnTo>
                <a:lnTo>
                  <a:pt x="167318" y="519663"/>
                </a:lnTo>
                <a:lnTo>
                  <a:pt x="174294" y="516187"/>
                </a:lnTo>
                <a:lnTo>
                  <a:pt x="194586" y="509037"/>
                </a:lnTo>
                <a:lnTo>
                  <a:pt x="236562" y="480684"/>
                </a:lnTo>
                <a:lnTo>
                  <a:pt x="255194" y="461881"/>
                </a:lnTo>
                <a:lnTo>
                  <a:pt x="281986" y="420331"/>
                </a:lnTo>
                <a:lnTo>
                  <a:pt x="302767" y="379594"/>
                </a:lnTo>
                <a:lnTo>
                  <a:pt x="316620" y="349917"/>
                </a:lnTo>
                <a:lnTo>
                  <a:pt x="327394" y="308311"/>
                </a:lnTo>
                <a:lnTo>
                  <a:pt x="331938" y="272643"/>
                </a:lnTo>
                <a:lnTo>
                  <a:pt x="336476" y="254809"/>
                </a:lnTo>
                <a:lnTo>
                  <a:pt x="336549" y="242919"/>
                </a:lnTo>
                <a:lnTo>
                  <a:pt x="329817" y="200096"/>
                </a:lnTo>
                <a:lnTo>
                  <a:pt x="328559" y="179674"/>
                </a:lnTo>
                <a:lnTo>
                  <a:pt x="318493" y="141481"/>
                </a:lnTo>
                <a:lnTo>
                  <a:pt x="295759" y="109082"/>
                </a:lnTo>
                <a:lnTo>
                  <a:pt x="255764" y="76518"/>
                </a:lnTo>
                <a:lnTo>
                  <a:pt x="245266" y="71536"/>
                </a:lnTo>
                <a:lnTo>
                  <a:pt x="204746" y="67784"/>
                </a:lnTo>
                <a:lnTo>
                  <a:pt x="168008" y="68572"/>
                </a:lnTo>
                <a:lnTo>
                  <a:pt x="129235" y="79966"/>
                </a:lnTo>
                <a:lnTo>
                  <a:pt x="91110" y="94370"/>
                </a:lnTo>
                <a:lnTo>
                  <a:pt x="49370" y="114310"/>
                </a:lnTo>
                <a:lnTo>
                  <a:pt x="35611" y="12105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" name="SMARTInkShape-1067"/>
          <p:cNvSpPr/>
          <p:nvPr/>
        </p:nvSpPr>
        <p:spPr>
          <a:xfrm>
            <a:off x="258763" y="893763"/>
            <a:ext cx="527050" cy="606425"/>
          </a:xfrm>
          <a:custGeom>
            <a:avLst/>
            <a:gdLst/>
            <a:ahLst/>
            <a:cxnLst/>
            <a:rect l="0" t="0" r="0" b="0"/>
            <a:pathLst>
              <a:path w="527050" h="606425">
                <a:moveTo>
                  <a:pt x="142929" y="8733"/>
                </a:moveTo>
                <a:lnTo>
                  <a:pt x="112771" y="8733"/>
                </a:lnTo>
                <a:lnTo>
                  <a:pt x="107027" y="11377"/>
                </a:lnTo>
                <a:lnTo>
                  <a:pt x="104106" y="13470"/>
                </a:lnTo>
                <a:lnTo>
                  <a:pt x="100860" y="18439"/>
                </a:lnTo>
                <a:lnTo>
                  <a:pt x="98425" y="23952"/>
                </a:lnTo>
                <a:lnTo>
                  <a:pt x="84121" y="42469"/>
                </a:lnTo>
                <a:lnTo>
                  <a:pt x="78486" y="60412"/>
                </a:lnTo>
                <a:lnTo>
                  <a:pt x="66250" y="77883"/>
                </a:lnTo>
                <a:lnTo>
                  <a:pt x="60619" y="96045"/>
                </a:lnTo>
                <a:lnTo>
                  <a:pt x="50243" y="114209"/>
                </a:lnTo>
                <a:lnTo>
                  <a:pt x="37860" y="154540"/>
                </a:lnTo>
                <a:lnTo>
                  <a:pt x="29278" y="178267"/>
                </a:lnTo>
                <a:lnTo>
                  <a:pt x="24886" y="196100"/>
                </a:lnTo>
                <a:lnTo>
                  <a:pt x="19947" y="213941"/>
                </a:lnTo>
                <a:lnTo>
                  <a:pt x="15836" y="231783"/>
                </a:lnTo>
                <a:lnTo>
                  <a:pt x="10978" y="249627"/>
                </a:lnTo>
                <a:lnTo>
                  <a:pt x="6893" y="267470"/>
                </a:lnTo>
                <a:lnTo>
                  <a:pt x="2042" y="285315"/>
                </a:lnTo>
                <a:lnTo>
                  <a:pt x="119" y="326951"/>
                </a:lnTo>
                <a:lnTo>
                  <a:pt x="7" y="367595"/>
                </a:lnTo>
                <a:lnTo>
                  <a:pt x="0" y="410562"/>
                </a:lnTo>
                <a:lnTo>
                  <a:pt x="9097" y="448087"/>
                </a:lnTo>
                <a:lnTo>
                  <a:pt x="26983" y="479517"/>
                </a:lnTo>
                <a:lnTo>
                  <a:pt x="53603" y="519324"/>
                </a:lnTo>
                <a:lnTo>
                  <a:pt x="60549" y="529096"/>
                </a:lnTo>
                <a:lnTo>
                  <a:pt x="102173" y="558842"/>
                </a:lnTo>
                <a:lnTo>
                  <a:pt x="142983" y="579735"/>
                </a:lnTo>
                <a:lnTo>
                  <a:pt x="171596" y="594939"/>
                </a:lnTo>
                <a:lnTo>
                  <a:pt x="211525" y="605110"/>
                </a:lnTo>
                <a:lnTo>
                  <a:pt x="253110" y="606424"/>
                </a:lnTo>
                <a:lnTo>
                  <a:pt x="269979" y="605490"/>
                </a:lnTo>
                <a:lnTo>
                  <a:pt x="310047" y="585532"/>
                </a:lnTo>
                <a:lnTo>
                  <a:pt x="351389" y="572956"/>
                </a:lnTo>
                <a:lnTo>
                  <a:pt x="391320" y="549967"/>
                </a:lnTo>
                <a:lnTo>
                  <a:pt x="421176" y="524471"/>
                </a:lnTo>
                <a:lnTo>
                  <a:pt x="440149" y="501465"/>
                </a:lnTo>
                <a:lnTo>
                  <a:pt x="449718" y="493402"/>
                </a:lnTo>
                <a:lnTo>
                  <a:pt x="473283" y="454652"/>
                </a:lnTo>
                <a:lnTo>
                  <a:pt x="491304" y="416485"/>
                </a:lnTo>
                <a:lnTo>
                  <a:pt x="509183" y="372441"/>
                </a:lnTo>
                <a:lnTo>
                  <a:pt x="524404" y="330524"/>
                </a:lnTo>
                <a:lnTo>
                  <a:pt x="526818" y="287227"/>
                </a:lnTo>
                <a:lnTo>
                  <a:pt x="527037" y="243791"/>
                </a:lnTo>
                <a:lnTo>
                  <a:pt x="527049" y="203264"/>
                </a:lnTo>
                <a:lnTo>
                  <a:pt x="522308" y="182468"/>
                </a:lnTo>
                <a:lnTo>
                  <a:pt x="511599" y="151649"/>
                </a:lnTo>
                <a:lnTo>
                  <a:pt x="507253" y="133690"/>
                </a:lnTo>
                <a:lnTo>
                  <a:pt x="491148" y="100601"/>
                </a:lnTo>
                <a:lnTo>
                  <a:pt x="467491" y="60038"/>
                </a:lnTo>
                <a:lnTo>
                  <a:pt x="427050" y="15965"/>
                </a:lnTo>
                <a:lnTo>
                  <a:pt x="417759" y="11948"/>
                </a:lnTo>
                <a:lnTo>
                  <a:pt x="376867" y="1954"/>
                </a:lnTo>
                <a:lnTo>
                  <a:pt x="336957" y="0"/>
                </a:lnTo>
                <a:lnTo>
                  <a:pt x="294462" y="828"/>
                </a:lnTo>
                <a:lnTo>
                  <a:pt x="250082" y="7497"/>
                </a:lnTo>
                <a:lnTo>
                  <a:pt x="212525" y="18276"/>
                </a:lnTo>
                <a:lnTo>
                  <a:pt x="170474" y="38739"/>
                </a:lnTo>
                <a:lnTo>
                  <a:pt x="127979" y="65433"/>
                </a:lnTo>
                <a:lnTo>
                  <a:pt x="107196" y="8011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311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0"/>
            <a:ext cx="8382000" cy="676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11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William Howard Taft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“Dollar Diplomacy”- Taft urged American banks and businesses to invest in Latin America</a:t>
            </a:r>
          </a:p>
          <a:p>
            <a:pPr lvl="1"/>
            <a:r>
              <a:rPr lang="en-US" altLang="en-US" smtClean="0"/>
              <a:t>Promised business interests that the US would intervene in investments were threatened</a:t>
            </a:r>
          </a:p>
          <a:p>
            <a:r>
              <a:rPr lang="en-US" altLang="en-US" smtClean="0"/>
              <a:t>Significance: hurt relations between Latin American countries and the US</a:t>
            </a:r>
          </a:p>
        </p:txBody>
      </p:sp>
      <p:sp>
        <p:nvSpPr>
          <p:cNvPr id="23578" name="SMARTInkShape-1068"/>
          <p:cNvSpPr/>
          <p:nvPr/>
        </p:nvSpPr>
        <p:spPr>
          <a:xfrm>
            <a:off x="663575" y="1965325"/>
            <a:ext cx="528638" cy="650875"/>
          </a:xfrm>
          <a:custGeom>
            <a:avLst/>
            <a:gdLst/>
            <a:ahLst/>
            <a:cxnLst/>
            <a:rect l="0" t="0" r="0" b="0"/>
            <a:pathLst>
              <a:path w="528638" h="650875">
                <a:moveTo>
                  <a:pt x="220024" y="17834"/>
                </a:moveTo>
                <a:lnTo>
                  <a:pt x="220024" y="5422"/>
                </a:lnTo>
                <a:lnTo>
                  <a:pt x="219032" y="3615"/>
                </a:lnTo>
                <a:lnTo>
                  <a:pt x="217378" y="2410"/>
                </a:lnTo>
                <a:lnTo>
                  <a:pt x="211127" y="12"/>
                </a:lnTo>
                <a:lnTo>
                  <a:pt x="203410" y="0"/>
                </a:lnTo>
                <a:lnTo>
                  <a:pt x="184124" y="15423"/>
                </a:lnTo>
                <a:lnTo>
                  <a:pt x="181208" y="16227"/>
                </a:lnTo>
                <a:lnTo>
                  <a:pt x="175323" y="22404"/>
                </a:lnTo>
                <a:lnTo>
                  <a:pt x="137925" y="64077"/>
                </a:lnTo>
                <a:lnTo>
                  <a:pt x="104544" y="100129"/>
                </a:lnTo>
                <a:lnTo>
                  <a:pt x="75456" y="139821"/>
                </a:lnTo>
                <a:lnTo>
                  <a:pt x="50418" y="178899"/>
                </a:lnTo>
                <a:lnTo>
                  <a:pt x="29536" y="219989"/>
                </a:lnTo>
                <a:lnTo>
                  <a:pt x="19074" y="254969"/>
                </a:lnTo>
                <a:lnTo>
                  <a:pt x="9679" y="281633"/>
                </a:lnTo>
                <a:lnTo>
                  <a:pt x="6070" y="323334"/>
                </a:lnTo>
                <a:lnTo>
                  <a:pt x="4885" y="338892"/>
                </a:lnTo>
                <a:lnTo>
                  <a:pt x="624" y="358791"/>
                </a:lnTo>
                <a:lnTo>
                  <a:pt x="2779" y="378228"/>
                </a:lnTo>
                <a:lnTo>
                  <a:pt x="0" y="401381"/>
                </a:lnTo>
                <a:lnTo>
                  <a:pt x="6082" y="440654"/>
                </a:lnTo>
                <a:lnTo>
                  <a:pt x="14760" y="483652"/>
                </a:lnTo>
                <a:lnTo>
                  <a:pt x="30796" y="521086"/>
                </a:lnTo>
                <a:lnTo>
                  <a:pt x="61408" y="563087"/>
                </a:lnTo>
                <a:lnTo>
                  <a:pt x="90331" y="590688"/>
                </a:lnTo>
                <a:lnTo>
                  <a:pt x="132905" y="611981"/>
                </a:lnTo>
                <a:lnTo>
                  <a:pt x="175491" y="630119"/>
                </a:lnTo>
                <a:lnTo>
                  <a:pt x="196356" y="638066"/>
                </a:lnTo>
                <a:lnTo>
                  <a:pt x="238293" y="646248"/>
                </a:lnTo>
                <a:lnTo>
                  <a:pt x="275515" y="650336"/>
                </a:lnTo>
                <a:lnTo>
                  <a:pt x="312361" y="650874"/>
                </a:lnTo>
                <a:lnTo>
                  <a:pt x="336014" y="649940"/>
                </a:lnTo>
                <a:lnTo>
                  <a:pt x="373181" y="638540"/>
                </a:lnTo>
                <a:lnTo>
                  <a:pt x="400678" y="632210"/>
                </a:lnTo>
                <a:lnTo>
                  <a:pt x="443201" y="606751"/>
                </a:lnTo>
                <a:lnTo>
                  <a:pt x="461097" y="594923"/>
                </a:lnTo>
                <a:lnTo>
                  <a:pt x="476321" y="578868"/>
                </a:lnTo>
                <a:lnTo>
                  <a:pt x="499244" y="541240"/>
                </a:lnTo>
                <a:lnTo>
                  <a:pt x="516378" y="512479"/>
                </a:lnTo>
                <a:lnTo>
                  <a:pt x="521472" y="489048"/>
                </a:lnTo>
                <a:lnTo>
                  <a:pt x="525981" y="445675"/>
                </a:lnTo>
                <a:lnTo>
                  <a:pt x="528637" y="427943"/>
                </a:lnTo>
                <a:lnTo>
                  <a:pt x="524474" y="388162"/>
                </a:lnTo>
                <a:lnTo>
                  <a:pt x="521085" y="347218"/>
                </a:lnTo>
                <a:lnTo>
                  <a:pt x="508402" y="303112"/>
                </a:lnTo>
                <a:lnTo>
                  <a:pt x="489069" y="258588"/>
                </a:lnTo>
                <a:lnTo>
                  <a:pt x="467942" y="216654"/>
                </a:lnTo>
                <a:lnTo>
                  <a:pt x="428250" y="172553"/>
                </a:lnTo>
                <a:lnTo>
                  <a:pt x="384956" y="136744"/>
                </a:lnTo>
                <a:lnTo>
                  <a:pt x="340430" y="113473"/>
                </a:lnTo>
                <a:lnTo>
                  <a:pt x="273599" y="9808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79" name="SMARTInkShape-1069"/>
          <p:cNvSpPr/>
          <p:nvPr/>
        </p:nvSpPr>
        <p:spPr>
          <a:xfrm>
            <a:off x="1116013" y="3581400"/>
            <a:ext cx="436562" cy="481013"/>
          </a:xfrm>
          <a:custGeom>
            <a:avLst/>
            <a:gdLst/>
            <a:ahLst/>
            <a:cxnLst/>
            <a:rect l="0" t="0" r="0" b="0"/>
            <a:pathLst>
              <a:path w="436562" h="481013">
                <a:moveTo>
                  <a:pt x="241097" y="8557"/>
                </a:moveTo>
                <a:lnTo>
                  <a:pt x="232163" y="8557"/>
                </a:lnTo>
                <a:lnTo>
                  <a:pt x="224455" y="873"/>
                </a:lnTo>
                <a:lnTo>
                  <a:pt x="218833" y="0"/>
                </a:lnTo>
                <a:lnTo>
                  <a:pt x="213647" y="2440"/>
                </a:lnTo>
                <a:lnTo>
                  <a:pt x="208031" y="5838"/>
                </a:lnTo>
                <a:lnTo>
                  <a:pt x="196330" y="8020"/>
                </a:lnTo>
                <a:lnTo>
                  <a:pt x="189405" y="9310"/>
                </a:lnTo>
                <a:lnTo>
                  <a:pt x="147758" y="24355"/>
                </a:lnTo>
                <a:lnTo>
                  <a:pt x="103125" y="51218"/>
                </a:lnTo>
                <a:lnTo>
                  <a:pt x="64847" y="82044"/>
                </a:lnTo>
                <a:lnTo>
                  <a:pt x="30387" y="122486"/>
                </a:lnTo>
                <a:lnTo>
                  <a:pt x="11655" y="162667"/>
                </a:lnTo>
                <a:lnTo>
                  <a:pt x="3648" y="180919"/>
                </a:lnTo>
                <a:lnTo>
                  <a:pt x="0" y="222905"/>
                </a:lnTo>
                <a:lnTo>
                  <a:pt x="2368" y="251598"/>
                </a:lnTo>
                <a:lnTo>
                  <a:pt x="14911" y="293412"/>
                </a:lnTo>
                <a:lnTo>
                  <a:pt x="29505" y="331102"/>
                </a:lnTo>
                <a:lnTo>
                  <a:pt x="48529" y="358649"/>
                </a:lnTo>
                <a:lnTo>
                  <a:pt x="89143" y="401164"/>
                </a:lnTo>
                <a:lnTo>
                  <a:pt x="117681" y="425005"/>
                </a:lnTo>
                <a:lnTo>
                  <a:pt x="158199" y="445054"/>
                </a:lnTo>
                <a:lnTo>
                  <a:pt x="196250" y="460609"/>
                </a:lnTo>
                <a:lnTo>
                  <a:pt x="233510" y="475572"/>
                </a:lnTo>
                <a:lnTo>
                  <a:pt x="273481" y="481012"/>
                </a:lnTo>
                <a:lnTo>
                  <a:pt x="315593" y="480513"/>
                </a:lnTo>
                <a:lnTo>
                  <a:pt x="345422" y="469110"/>
                </a:lnTo>
                <a:lnTo>
                  <a:pt x="363125" y="456642"/>
                </a:lnTo>
                <a:lnTo>
                  <a:pt x="382078" y="436111"/>
                </a:lnTo>
                <a:lnTo>
                  <a:pt x="401876" y="398503"/>
                </a:lnTo>
                <a:lnTo>
                  <a:pt x="419929" y="354499"/>
                </a:lnTo>
                <a:lnTo>
                  <a:pt x="426233" y="329204"/>
                </a:lnTo>
                <a:lnTo>
                  <a:pt x="430751" y="305513"/>
                </a:lnTo>
                <a:lnTo>
                  <a:pt x="435733" y="283289"/>
                </a:lnTo>
                <a:lnTo>
                  <a:pt x="436561" y="240332"/>
                </a:lnTo>
                <a:lnTo>
                  <a:pt x="430095" y="200668"/>
                </a:lnTo>
                <a:lnTo>
                  <a:pt x="424498" y="181603"/>
                </a:lnTo>
                <a:lnTo>
                  <a:pt x="400199" y="140701"/>
                </a:lnTo>
                <a:lnTo>
                  <a:pt x="390966" y="129095"/>
                </a:lnTo>
                <a:lnTo>
                  <a:pt x="351260" y="91592"/>
                </a:lnTo>
                <a:lnTo>
                  <a:pt x="315606" y="68551"/>
                </a:lnTo>
                <a:lnTo>
                  <a:pt x="276080" y="53244"/>
                </a:lnTo>
                <a:lnTo>
                  <a:pt x="250038" y="4425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80" name="SMARTInkShape-1070"/>
          <p:cNvSpPr/>
          <p:nvPr/>
        </p:nvSpPr>
        <p:spPr>
          <a:xfrm>
            <a:off x="804863" y="4902200"/>
            <a:ext cx="400050" cy="585788"/>
          </a:xfrm>
          <a:custGeom>
            <a:avLst/>
            <a:gdLst/>
            <a:ahLst/>
            <a:cxnLst/>
            <a:rect l="0" t="0" r="0" b="0"/>
            <a:pathLst>
              <a:path w="400050" h="585788">
                <a:moveTo>
                  <a:pt x="231616" y="8937"/>
                </a:moveTo>
                <a:lnTo>
                  <a:pt x="231616" y="4194"/>
                </a:lnTo>
                <a:lnTo>
                  <a:pt x="230624" y="2795"/>
                </a:lnTo>
                <a:lnTo>
                  <a:pt x="228970" y="1864"/>
                </a:lnTo>
                <a:lnTo>
                  <a:pt x="223053" y="109"/>
                </a:lnTo>
                <a:lnTo>
                  <a:pt x="192509" y="0"/>
                </a:lnTo>
                <a:lnTo>
                  <a:pt x="186779" y="2648"/>
                </a:lnTo>
                <a:lnTo>
                  <a:pt x="144527" y="32801"/>
                </a:lnTo>
                <a:lnTo>
                  <a:pt x="108164" y="61348"/>
                </a:lnTo>
                <a:lnTo>
                  <a:pt x="76885" y="101391"/>
                </a:lnTo>
                <a:lnTo>
                  <a:pt x="53163" y="143001"/>
                </a:lnTo>
                <a:lnTo>
                  <a:pt x="35136" y="185818"/>
                </a:lnTo>
                <a:lnTo>
                  <a:pt x="21229" y="223368"/>
                </a:lnTo>
                <a:lnTo>
                  <a:pt x="11467" y="268032"/>
                </a:lnTo>
                <a:lnTo>
                  <a:pt x="3998" y="305227"/>
                </a:lnTo>
                <a:lnTo>
                  <a:pt x="0" y="348729"/>
                </a:lnTo>
                <a:lnTo>
                  <a:pt x="655" y="365511"/>
                </a:lnTo>
                <a:lnTo>
                  <a:pt x="7120" y="403426"/>
                </a:lnTo>
                <a:lnTo>
                  <a:pt x="17882" y="437303"/>
                </a:lnTo>
                <a:lnTo>
                  <a:pt x="37821" y="480690"/>
                </a:lnTo>
                <a:lnTo>
                  <a:pt x="77754" y="525149"/>
                </a:lnTo>
                <a:lnTo>
                  <a:pt x="117547" y="562434"/>
                </a:lnTo>
                <a:lnTo>
                  <a:pt x="131327" y="569151"/>
                </a:lnTo>
                <a:lnTo>
                  <a:pt x="165210" y="580972"/>
                </a:lnTo>
                <a:lnTo>
                  <a:pt x="171668" y="585245"/>
                </a:lnTo>
                <a:lnTo>
                  <a:pt x="175772" y="585787"/>
                </a:lnTo>
                <a:lnTo>
                  <a:pt x="207131" y="580483"/>
                </a:lnTo>
                <a:lnTo>
                  <a:pt x="246883" y="559930"/>
                </a:lnTo>
                <a:lnTo>
                  <a:pt x="277520" y="542177"/>
                </a:lnTo>
                <a:lnTo>
                  <a:pt x="314232" y="506091"/>
                </a:lnTo>
                <a:lnTo>
                  <a:pt x="345647" y="462065"/>
                </a:lnTo>
                <a:lnTo>
                  <a:pt x="365407" y="420599"/>
                </a:lnTo>
                <a:lnTo>
                  <a:pt x="380453" y="383195"/>
                </a:lnTo>
                <a:lnTo>
                  <a:pt x="390618" y="344213"/>
                </a:lnTo>
                <a:lnTo>
                  <a:pt x="399920" y="302241"/>
                </a:lnTo>
                <a:lnTo>
                  <a:pt x="400049" y="273938"/>
                </a:lnTo>
                <a:lnTo>
                  <a:pt x="392196" y="230292"/>
                </a:lnTo>
                <a:lnTo>
                  <a:pt x="374336" y="187734"/>
                </a:lnTo>
                <a:lnTo>
                  <a:pt x="353996" y="151937"/>
                </a:lnTo>
                <a:lnTo>
                  <a:pt x="338007" y="136708"/>
                </a:lnTo>
                <a:lnTo>
                  <a:pt x="297069" y="113360"/>
                </a:lnTo>
                <a:lnTo>
                  <a:pt x="256643" y="95345"/>
                </a:lnTo>
                <a:lnTo>
                  <a:pt x="221839" y="82202"/>
                </a:lnTo>
                <a:lnTo>
                  <a:pt x="195386" y="78018"/>
                </a:lnTo>
                <a:lnTo>
                  <a:pt x="178027" y="7149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81" name="SMARTInkShape-1071"/>
          <p:cNvSpPr/>
          <p:nvPr/>
        </p:nvSpPr>
        <p:spPr>
          <a:xfrm>
            <a:off x="504825" y="1785938"/>
            <a:ext cx="700088" cy="704850"/>
          </a:xfrm>
          <a:custGeom>
            <a:avLst/>
            <a:gdLst/>
            <a:ahLst/>
            <a:cxnLst/>
            <a:rect l="0" t="0" r="0" b="0"/>
            <a:pathLst>
              <a:path w="700088" h="704850">
                <a:moveTo>
                  <a:pt x="361402" y="53433"/>
                </a:moveTo>
                <a:lnTo>
                  <a:pt x="361402" y="9049"/>
                </a:lnTo>
                <a:lnTo>
                  <a:pt x="361402" y="4615"/>
                </a:lnTo>
                <a:lnTo>
                  <a:pt x="360412" y="3036"/>
                </a:lnTo>
                <a:lnTo>
                  <a:pt x="358760" y="1982"/>
                </a:lnTo>
                <a:lnTo>
                  <a:pt x="353725" y="293"/>
                </a:lnTo>
                <a:lnTo>
                  <a:pt x="348120" y="0"/>
                </a:lnTo>
                <a:lnTo>
                  <a:pt x="342951" y="2576"/>
                </a:lnTo>
                <a:lnTo>
                  <a:pt x="337351" y="6036"/>
                </a:lnTo>
                <a:lnTo>
                  <a:pt x="317999" y="13177"/>
                </a:lnTo>
                <a:lnTo>
                  <a:pt x="309751" y="20995"/>
                </a:lnTo>
                <a:lnTo>
                  <a:pt x="301794" y="30090"/>
                </a:lnTo>
                <a:lnTo>
                  <a:pt x="257264" y="68734"/>
                </a:lnTo>
                <a:lnTo>
                  <a:pt x="232597" y="91204"/>
                </a:lnTo>
                <a:lnTo>
                  <a:pt x="209647" y="104846"/>
                </a:lnTo>
                <a:lnTo>
                  <a:pt x="170457" y="145089"/>
                </a:lnTo>
                <a:lnTo>
                  <a:pt x="133841" y="180085"/>
                </a:lnTo>
                <a:lnTo>
                  <a:pt x="103018" y="220605"/>
                </a:lnTo>
                <a:lnTo>
                  <a:pt x="73154" y="259588"/>
                </a:lnTo>
                <a:lnTo>
                  <a:pt x="43416" y="303475"/>
                </a:lnTo>
                <a:lnTo>
                  <a:pt x="26758" y="345223"/>
                </a:lnTo>
                <a:lnTo>
                  <a:pt x="13927" y="383150"/>
                </a:lnTo>
                <a:lnTo>
                  <a:pt x="6587" y="419293"/>
                </a:lnTo>
                <a:lnTo>
                  <a:pt x="0" y="455084"/>
                </a:lnTo>
                <a:lnTo>
                  <a:pt x="3542" y="490805"/>
                </a:lnTo>
                <a:lnTo>
                  <a:pt x="9268" y="526513"/>
                </a:lnTo>
                <a:lnTo>
                  <a:pt x="25715" y="567646"/>
                </a:lnTo>
                <a:lnTo>
                  <a:pt x="48159" y="608565"/>
                </a:lnTo>
                <a:lnTo>
                  <a:pt x="82204" y="640446"/>
                </a:lnTo>
                <a:lnTo>
                  <a:pt x="121485" y="662380"/>
                </a:lnTo>
                <a:lnTo>
                  <a:pt x="165366" y="683292"/>
                </a:lnTo>
                <a:lnTo>
                  <a:pt x="200942" y="693284"/>
                </a:lnTo>
                <a:lnTo>
                  <a:pt x="241321" y="700289"/>
                </a:lnTo>
                <a:lnTo>
                  <a:pt x="281327" y="704097"/>
                </a:lnTo>
                <a:lnTo>
                  <a:pt x="323718" y="704849"/>
                </a:lnTo>
                <a:lnTo>
                  <a:pt x="365735" y="700260"/>
                </a:lnTo>
                <a:lnTo>
                  <a:pt x="406065" y="689803"/>
                </a:lnTo>
                <a:lnTo>
                  <a:pt x="439576" y="680135"/>
                </a:lnTo>
                <a:lnTo>
                  <a:pt x="483757" y="662244"/>
                </a:lnTo>
                <a:lnTo>
                  <a:pt x="521395" y="644128"/>
                </a:lnTo>
                <a:lnTo>
                  <a:pt x="557448" y="621449"/>
                </a:lnTo>
                <a:lnTo>
                  <a:pt x="593187" y="597868"/>
                </a:lnTo>
                <a:lnTo>
                  <a:pt x="617305" y="577409"/>
                </a:lnTo>
                <a:lnTo>
                  <a:pt x="655383" y="533345"/>
                </a:lnTo>
                <a:lnTo>
                  <a:pt x="674610" y="499322"/>
                </a:lnTo>
                <a:lnTo>
                  <a:pt x="687948" y="457816"/>
                </a:lnTo>
                <a:lnTo>
                  <a:pt x="697480" y="417291"/>
                </a:lnTo>
                <a:lnTo>
                  <a:pt x="699657" y="376117"/>
                </a:lnTo>
                <a:lnTo>
                  <a:pt x="700087" y="332207"/>
                </a:lnTo>
                <a:lnTo>
                  <a:pt x="699170" y="297142"/>
                </a:lnTo>
                <a:lnTo>
                  <a:pt x="692075" y="262619"/>
                </a:lnTo>
                <a:lnTo>
                  <a:pt x="675072" y="221151"/>
                </a:lnTo>
                <a:lnTo>
                  <a:pt x="666244" y="199383"/>
                </a:lnTo>
                <a:lnTo>
                  <a:pt x="636361" y="158519"/>
                </a:lnTo>
                <a:lnTo>
                  <a:pt x="601841" y="117278"/>
                </a:lnTo>
                <a:lnTo>
                  <a:pt x="559286" y="81472"/>
                </a:lnTo>
                <a:lnTo>
                  <a:pt x="523499" y="60638"/>
                </a:lnTo>
                <a:lnTo>
                  <a:pt x="481966" y="41903"/>
                </a:lnTo>
                <a:lnTo>
                  <a:pt x="452959" y="29796"/>
                </a:lnTo>
                <a:lnTo>
                  <a:pt x="420916" y="20447"/>
                </a:lnTo>
                <a:lnTo>
                  <a:pt x="386862" y="12986"/>
                </a:lnTo>
                <a:lnTo>
                  <a:pt x="351914" y="6364"/>
                </a:lnTo>
                <a:lnTo>
                  <a:pt x="319212" y="2760"/>
                </a:lnTo>
                <a:lnTo>
                  <a:pt x="287176" y="2150"/>
                </a:lnTo>
                <a:lnTo>
                  <a:pt x="253126" y="5185"/>
                </a:lnTo>
                <a:lnTo>
                  <a:pt x="218180" y="9840"/>
                </a:lnTo>
                <a:lnTo>
                  <a:pt x="180854" y="15214"/>
                </a:lnTo>
                <a:lnTo>
                  <a:pt x="93935" y="2665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82" name="SMARTInkShape-1072"/>
          <p:cNvSpPr/>
          <p:nvPr/>
        </p:nvSpPr>
        <p:spPr>
          <a:xfrm>
            <a:off x="1133475" y="4697413"/>
            <a:ext cx="376238" cy="709612"/>
          </a:xfrm>
          <a:custGeom>
            <a:avLst/>
            <a:gdLst/>
            <a:ahLst/>
            <a:cxnLst/>
            <a:rect l="0" t="0" r="0" b="0"/>
            <a:pathLst>
              <a:path w="376238" h="709612">
                <a:moveTo>
                  <a:pt x="268767" y="231887"/>
                </a:moveTo>
                <a:lnTo>
                  <a:pt x="261049" y="231887"/>
                </a:lnTo>
                <a:lnTo>
                  <a:pt x="252891" y="225758"/>
                </a:lnTo>
                <a:lnTo>
                  <a:pt x="243521" y="223336"/>
                </a:lnTo>
                <a:lnTo>
                  <a:pt x="235042" y="216911"/>
                </a:lnTo>
                <a:lnTo>
                  <a:pt x="226679" y="214897"/>
                </a:lnTo>
                <a:lnTo>
                  <a:pt x="186341" y="214059"/>
                </a:lnTo>
                <a:lnTo>
                  <a:pt x="179673" y="216696"/>
                </a:lnTo>
                <a:lnTo>
                  <a:pt x="173390" y="220180"/>
                </a:lnTo>
                <a:lnTo>
                  <a:pt x="163257" y="222142"/>
                </a:lnTo>
                <a:lnTo>
                  <a:pt x="148080" y="223714"/>
                </a:lnTo>
                <a:lnTo>
                  <a:pt x="104552" y="238756"/>
                </a:lnTo>
                <a:lnTo>
                  <a:pt x="82140" y="252818"/>
                </a:lnTo>
                <a:lnTo>
                  <a:pt x="52280" y="262866"/>
                </a:lnTo>
                <a:lnTo>
                  <a:pt x="17778" y="305730"/>
                </a:lnTo>
                <a:lnTo>
                  <a:pt x="12787" y="316236"/>
                </a:lnTo>
                <a:lnTo>
                  <a:pt x="2738" y="360577"/>
                </a:lnTo>
                <a:lnTo>
                  <a:pt x="0" y="404036"/>
                </a:lnTo>
                <a:lnTo>
                  <a:pt x="2501" y="448032"/>
                </a:lnTo>
                <a:lnTo>
                  <a:pt x="13554" y="492573"/>
                </a:lnTo>
                <a:lnTo>
                  <a:pt x="32146" y="534401"/>
                </a:lnTo>
                <a:lnTo>
                  <a:pt x="52327" y="572073"/>
                </a:lnTo>
                <a:lnTo>
                  <a:pt x="80734" y="608500"/>
                </a:lnTo>
                <a:lnTo>
                  <a:pt x="98506" y="628545"/>
                </a:lnTo>
                <a:lnTo>
                  <a:pt x="140279" y="666179"/>
                </a:lnTo>
                <a:lnTo>
                  <a:pt x="182110" y="692354"/>
                </a:lnTo>
                <a:lnTo>
                  <a:pt x="200038" y="700516"/>
                </a:lnTo>
                <a:lnTo>
                  <a:pt x="241873" y="706984"/>
                </a:lnTo>
                <a:lnTo>
                  <a:pt x="247849" y="709156"/>
                </a:lnTo>
                <a:lnTo>
                  <a:pt x="252830" y="709611"/>
                </a:lnTo>
                <a:lnTo>
                  <a:pt x="261020" y="707477"/>
                </a:lnTo>
                <a:lnTo>
                  <a:pt x="284593" y="695259"/>
                </a:lnTo>
                <a:lnTo>
                  <a:pt x="311536" y="675145"/>
                </a:lnTo>
                <a:lnTo>
                  <a:pt x="342105" y="631311"/>
                </a:lnTo>
                <a:lnTo>
                  <a:pt x="358233" y="588383"/>
                </a:lnTo>
                <a:lnTo>
                  <a:pt x="370330" y="548176"/>
                </a:lnTo>
                <a:lnTo>
                  <a:pt x="375154" y="508193"/>
                </a:lnTo>
                <a:lnTo>
                  <a:pt x="375990" y="474733"/>
                </a:lnTo>
                <a:lnTo>
                  <a:pt x="376237" y="439714"/>
                </a:lnTo>
                <a:lnTo>
                  <a:pt x="375314" y="403243"/>
                </a:lnTo>
                <a:lnTo>
                  <a:pt x="369176" y="362487"/>
                </a:lnTo>
                <a:lnTo>
                  <a:pt x="361048" y="324866"/>
                </a:lnTo>
                <a:lnTo>
                  <a:pt x="351335" y="287624"/>
                </a:lnTo>
                <a:lnTo>
                  <a:pt x="336284" y="246640"/>
                </a:lnTo>
                <a:lnTo>
                  <a:pt x="319207" y="208952"/>
                </a:lnTo>
                <a:lnTo>
                  <a:pt x="301530" y="172680"/>
                </a:lnTo>
                <a:lnTo>
                  <a:pt x="282680" y="136828"/>
                </a:lnTo>
                <a:lnTo>
                  <a:pt x="258612" y="101101"/>
                </a:lnTo>
                <a:lnTo>
                  <a:pt x="231560" y="63428"/>
                </a:lnTo>
                <a:lnTo>
                  <a:pt x="202738" y="21436"/>
                </a:lnTo>
                <a:lnTo>
                  <a:pt x="188086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83" name="SMARTInkShape-1073"/>
          <p:cNvSpPr/>
          <p:nvPr/>
        </p:nvSpPr>
        <p:spPr>
          <a:xfrm>
            <a:off x="993775" y="2990850"/>
            <a:ext cx="495300" cy="527050"/>
          </a:xfrm>
          <a:custGeom>
            <a:avLst/>
            <a:gdLst/>
            <a:ahLst/>
            <a:cxnLst/>
            <a:rect l="0" t="0" r="0" b="0"/>
            <a:pathLst>
              <a:path w="495300" h="527050">
                <a:moveTo>
                  <a:pt x="265273" y="0"/>
                </a:moveTo>
                <a:lnTo>
                  <a:pt x="260540" y="0"/>
                </a:lnTo>
                <a:lnTo>
                  <a:pt x="220395" y="11030"/>
                </a:lnTo>
                <a:lnTo>
                  <a:pt x="179073" y="29906"/>
                </a:lnTo>
                <a:lnTo>
                  <a:pt x="149370" y="47338"/>
                </a:lnTo>
                <a:lnTo>
                  <a:pt x="111068" y="80647"/>
                </a:lnTo>
                <a:lnTo>
                  <a:pt x="91465" y="98353"/>
                </a:lnTo>
                <a:lnTo>
                  <a:pt x="60443" y="135209"/>
                </a:lnTo>
                <a:lnTo>
                  <a:pt x="35494" y="178853"/>
                </a:lnTo>
                <a:lnTo>
                  <a:pt x="16299" y="223391"/>
                </a:lnTo>
                <a:lnTo>
                  <a:pt x="1859" y="268048"/>
                </a:lnTo>
                <a:lnTo>
                  <a:pt x="0" y="294851"/>
                </a:lnTo>
                <a:lnTo>
                  <a:pt x="5644" y="339524"/>
                </a:lnTo>
                <a:lnTo>
                  <a:pt x="11138" y="361585"/>
                </a:lnTo>
                <a:lnTo>
                  <a:pt x="31802" y="402619"/>
                </a:lnTo>
                <a:lnTo>
                  <a:pt x="44534" y="426388"/>
                </a:lnTo>
                <a:lnTo>
                  <a:pt x="63495" y="446005"/>
                </a:lnTo>
                <a:lnTo>
                  <a:pt x="106942" y="482416"/>
                </a:lnTo>
                <a:lnTo>
                  <a:pt x="143527" y="505122"/>
                </a:lnTo>
                <a:lnTo>
                  <a:pt x="185438" y="521043"/>
                </a:lnTo>
                <a:lnTo>
                  <a:pt x="229665" y="526350"/>
                </a:lnTo>
                <a:lnTo>
                  <a:pt x="268068" y="527049"/>
                </a:lnTo>
                <a:lnTo>
                  <a:pt x="291856" y="526130"/>
                </a:lnTo>
                <a:lnTo>
                  <a:pt x="312884" y="519019"/>
                </a:lnTo>
                <a:lnTo>
                  <a:pt x="350094" y="498458"/>
                </a:lnTo>
                <a:lnTo>
                  <a:pt x="381088" y="477548"/>
                </a:lnTo>
                <a:lnTo>
                  <a:pt x="419538" y="434579"/>
                </a:lnTo>
                <a:lnTo>
                  <a:pt x="449489" y="392708"/>
                </a:lnTo>
                <a:lnTo>
                  <a:pt x="466175" y="362457"/>
                </a:lnTo>
                <a:lnTo>
                  <a:pt x="479010" y="322949"/>
                </a:lnTo>
                <a:lnTo>
                  <a:pt x="491084" y="286171"/>
                </a:lnTo>
                <a:lnTo>
                  <a:pt x="495299" y="259186"/>
                </a:lnTo>
                <a:lnTo>
                  <a:pt x="489606" y="223385"/>
                </a:lnTo>
                <a:lnTo>
                  <a:pt x="476071" y="183441"/>
                </a:lnTo>
                <a:lnTo>
                  <a:pt x="451688" y="145053"/>
                </a:lnTo>
                <a:lnTo>
                  <a:pt x="423829" y="119545"/>
                </a:lnTo>
                <a:lnTo>
                  <a:pt x="388718" y="95387"/>
                </a:lnTo>
                <a:lnTo>
                  <a:pt x="356113" y="79446"/>
                </a:lnTo>
                <a:lnTo>
                  <a:pt x="321356" y="73839"/>
                </a:lnTo>
                <a:lnTo>
                  <a:pt x="284972" y="72178"/>
                </a:lnTo>
                <a:lnTo>
                  <a:pt x="243263" y="71686"/>
                </a:lnTo>
                <a:lnTo>
                  <a:pt x="199535" y="73526"/>
                </a:lnTo>
                <a:lnTo>
                  <a:pt x="155210" y="84771"/>
                </a:lnTo>
                <a:lnTo>
                  <a:pt x="125550" y="91616"/>
                </a:lnTo>
                <a:lnTo>
                  <a:pt x="93217" y="97967"/>
                </a:lnTo>
                <a:lnTo>
                  <a:pt x="42387" y="10721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23562" name="SMARTInkShape-Group725"/>
          <p:cNvGrpSpPr>
            <a:grpSpLocks/>
          </p:cNvGrpSpPr>
          <p:nvPr/>
        </p:nvGrpSpPr>
        <p:grpSpPr bwMode="auto">
          <a:xfrm>
            <a:off x="1554163" y="3938588"/>
            <a:ext cx="390525" cy="954087"/>
            <a:chOff x="1554163" y="3938588"/>
            <a:chExt cx="390525" cy="954087"/>
          </a:xfrm>
        </p:grpSpPr>
        <p:sp>
          <p:nvSpPr>
            <p:cNvPr id="23584" name="SMARTInkShape-1074"/>
            <p:cNvSpPr/>
            <p:nvPr/>
          </p:nvSpPr>
          <p:spPr>
            <a:xfrm>
              <a:off x="1598613" y="4438650"/>
              <a:ext cx="303212" cy="454025"/>
            </a:xfrm>
            <a:custGeom>
              <a:avLst/>
              <a:gdLst/>
              <a:ahLst/>
              <a:cxnLst/>
              <a:rect l="0" t="0" r="0" b="0"/>
              <a:pathLst>
                <a:path w="303212" h="454025">
                  <a:moveTo>
                    <a:pt x="214086" y="44636"/>
                  </a:moveTo>
                  <a:lnTo>
                    <a:pt x="209341" y="44636"/>
                  </a:lnTo>
                  <a:lnTo>
                    <a:pt x="207943" y="42652"/>
                  </a:lnTo>
                  <a:lnTo>
                    <a:pt x="205393" y="27440"/>
                  </a:lnTo>
                  <a:lnTo>
                    <a:pt x="205180" y="14567"/>
                  </a:lnTo>
                  <a:lnTo>
                    <a:pt x="204176" y="12684"/>
                  </a:lnTo>
                  <a:lnTo>
                    <a:pt x="202513" y="11429"/>
                  </a:lnTo>
                  <a:lnTo>
                    <a:pt x="197455" y="9414"/>
                  </a:lnTo>
                  <a:lnTo>
                    <a:pt x="196763" y="6494"/>
                  </a:lnTo>
                  <a:lnTo>
                    <a:pt x="196579" y="4326"/>
                  </a:lnTo>
                  <a:lnTo>
                    <a:pt x="195463" y="2880"/>
                  </a:lnTo>
                  <a:lnTo>
                    <a:pt x="191574" y="1274"/>
                  </a:lnTo>
                  <a:lnTo>
                    <a:pt x="161291" y="0"/>
                  </a:lnTo>
                  <a:lnTo>
                    <a:pt x="153214" y="2640"/>
                  </a:lnTo>
                  <a:lnTo>
                    <a:pt x="113717" y="26847"/>
                  </a:lnTo>
                  <a:lnTo>
                    <a:pt x="102940" y="34745"/>
                  </a:lnTo>
                  <a:lnTo>
                    <a:pt x="68020" y="73923"/>
                  </a:lnTo>
                  <a:lnTo>
                    <a:pt x="38483" y="111067"/>
                  </a:lnTo>
                  <a:lnTo>
                    <a:pt x="15869" y="152303"/>
                  </a:lnTo>
                  <a:lnTo>
                    <a:pt x="8973" y="188597"/>
                  </a:lnTo>
                  <a:lnTo>
                    <a:pt x="1727" y="230307"/>
                  </a:lnTo>
                  <a:lnTo>
                    <a:pt x="0" y="267502"/>
                  </a:lnTo>
                  <a:lnTo>
                    <a:pt x="6795" y="309647"/>
                  </a:lnTo>
                  <a:lnTo>
                    <a:pt x="20349" y="347663"/>
                  </a:lnTo>
                  <a:lnTo>
                    <a:pt x="47626" y="385672"/>
                  </a:lnTo>
                  <a:lnTo>
                    <a:pt x="84023" y="427673"/>
                  </a:lnTo>
                  <a:lnTo>
                    <a:pt x="120489" y="448520"/>
                  </a:lnTo>
                  <a:lnTo>
                    <a:pt x="151459" y="454024"/>
                  </a:lnTo>
                  <a:lnTo>
                    <a:pt x="172468" y="453985"/>
                  </a:lnTo>
                  <a:lnTo>
                    <a:pt x="214490" y="442898"/>
                  </a:lnTo>
                  <a:lnTo>
                    <a:pt x="236274" y="429633"/>
                  </a:lnTo>
                  <a:lnTo>
                    <a:pt x="278540" y="389785"/>
                  </a:lnTo>
                  <a:lnTo>
                    <a:pt x="296970" y="360119"/>
                  </a:lnTo>
                  <a:lnTo>
                    <a:pt x="301540" y="337531"/>
                  </a:lnTo>
                  <a:lnTo>
                    <a:pt x="303211" y="294420"/>
                  </a:lnTo>
                  <a:lnTo>
                    <a:pt x="300741" y="267796"/>
                  </a:lnTo>
                  <a:lnTo>
                    <a:pt x="291010" y="232135"/>
                  </a:lnTo>
                  <a:lnTo>
                    <a:pt x="272389" y="190293"/>
                  </a:lnTo>
                  <a:lnTo>
                    <a:pt x="246935" y="149692"/>
                  </a:lnTo>
                  <a:lnTo>
                    <a:pt x="213512" y="108490"/>
                  </a:lnTo>
                  <a:lnTo>
                    <a:pt x="177612" y="71272"/>
                  </a:lnTo>
                  <a:lnTo>
                    <a:pt x="151520" y="446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585" name="SMARTInkShape-1075"/>
            <p:cNvSpPr/>
            <p:nvPr/>
          </p:nvSpPr>
          <p:spPr>
            <a:xfrm>
              <a:off x="1554163" y="3938588"/>
              <a:ext cx="390525" cy="427037"/>
            </a:xfrm>
            <a:custGeom>
              <a:avLst/>
              <a:gdLst/>
              <a:ahLst/>
              <a:cxnLst/>
              <a:rect l="0" t="0" r="0" b="0"/>
              <a:pathLst>
                <a:path w="390525" h="427037">
                  <a:moveTo>
                    <a:pt x="267577" y="80333"/>
                  </a:moveTo>
                  <a:lnTo>
                    <a:pt x="267577" y="62858"/>
                  </a:lnTo>
                  <a:lnTo>
                    <a:pt x="259882" y="54830"/>
                  </a:lnTo>
                  <a:lnTo>
                    <a:pt x="254264" y="53933"/>
                  </a:lnTo>
                  <a:lnTo>
                    <a:pt x="237664" y="53589"/>
                  </a:lnTo>
                  <a:lnTo>
                    <a:pt x="194708" y="62115"/>
                  </a:lnTo>
                  <a:lnTo>
                    <a:pt x="155234" y="74873"/>
                  </a:lnTo>
                  <a:lnTo>
                    <a:pt x="113956" y="92278"/>
                  </a:lnTo>
                  <a:lnTo>
                    <a:pt x="74314" y="117775"/>
                  </a:lnTo>
                  <a:lnTo>
                    <a:pt x="38224" y="149178"/>
                  </a:lnTo>
                  <a:lnTo>
                    <a:pt x="11730" y="190444"/>
                  </a:lnTo>
                  <a:lnTo>
                    <a:pt x="3539" y="208278"/>
                  </a:lnTo>
                  <a:lnTo>
                    <a:pt x="0" y="242763"/>
                  </a:lnTo>
                  <a:lnTo>
                    <a:pt x="4367" y="263561"/>
                  </a:lnTo>
                  <a:lnTo>
                    <a:pt x="20485" y="305135"/>
                  </a:lnTo>
                  <a:lnTo>
                    <a:pt x="39401" y="332384"/>
                  </a:lnTo>
                  <a:lnTo>
                    <a:pt x="79969" y="372192"/>
                  </a:lnTo>
                  <a:lnTo>
                    <a:pt x="116832" y="395543"/>
                  </a:lnTo>
                  <a:lnTo>
                    <a:pt x="160488" y="413152"/>
                  </a:lnTo>
                  <a:lnTo>
                    <a:pt x="197964" y="421323"/>
                  </a:lnTo>
                  <a:lnTo>
                    <a:pt x="227456" y="427036"/>
                  </a:lnTo>
                  <a:lnTo>
                    <a:pt x="270474" y="419269"/>
                  </a:lnTo>
                  <a:lnTo>
                    <a:pt x="300336" y="407191"/>
                  </a:lnTo>
                  <a:lnTo>
                    <a:pt x="341060" y="377673"/>
                  </a:lnTo>
                  <a:lnTo>
                    <a:pt x="362558" y="344857"/>
                  </a:lnTo>
                  <a:lnTo>
                    <a:pt x="380750" y="302280"/>
                  </a:lnTo>
                  <a:lnTo>
                    <a:pt x="390043" y="267540"/>
                  </a:lnTo>
                  <a:lnTo>
                    <a:pt x="390524" y="249820"/>
                  </a:lnTo>
                  <a:lnTo>
                    <a:pt x="384846" y="205282"/>
                  </a:lnTo>
                  <a:lnTo>
                    <a:pt x="375846" y="169589"/>
                  </a:lnTo>
                  <a:lnTo>
                    <a:pt x="350341" y="124962"/>
                  </a:lnTo>
                  <a:lnTo>
                    <a:pt x="318466" y="87398"/>
                  </a:lnTo>
                  <a:lnTo>
                    <a:pt x="274410" y="52315"/>
                  </a:lnTo>
                  <a:lnTo>
                    <a:pt x="231552" y="24631"/>
                  </a:lnTo>
                  <a:lnTo>
                    <a:pt x="193377" y="9678"/>
                  </a:lnTo>
                  <a:lnTo>
                    <a:pt x="16033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5835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 in Latin America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President Roosevelt wanted to build a canal across isthmus of Panama</a:t>
            </a:r>
          </a:p>
          <a:p>
            <a:pPr lvl="1"/>
            <a:r>
              <a:rPr lang="en-US" altLang="en-US" smtClean="0"/>
              <a:t>Would provide a shorter route between Atlantic and Pacific</a:t>
            </a:r>
          </a:p>
          <a:p>
            <a:pPr lvl="2"/>
            <a:r>
              <a:rPr lang="en-US" altLang="en-US" smtClean="0"/>
              <a:t>Make shipping faster</a:t>
            </a:r>
          </a:p>
          <a:p>
            <a:pPr lvl="2"/>
            <a:r>
              <a:rPr lang="en-US" altLang="en-US" smtClean="0"/>
              <a:t>Ease naval transportation</a:t>
            </a:r>
          </a:p>
          <a:p>
            <a:pPr lvl="1"/>
            <a:r>
              <a:rPr lang="en-US" altLang="en-US" smtClean="0"/>
              <a:t>1</a:t>
            </a:r>
            <a:r>
              <a:rPr lang="en-US" altLang="en-US" baseline="30000" smtClean="0"/>
              <a:t>st</a:t>
            </a:r>
            <a:r>
              <a:rPr lang="en-US" altLang="en-US" smtClean="0"/>
              <a:t> tried to purchase land from Columbia (owned Panama at the time)</a:t>
            </a:r>
          </a:p>
          <a:p>
            <a:pPr lvl="2"/>
            <a:r>
              <a:rPr lang="en-US" altLang="en-US" smtClean="0"/>
              <a:t>Columbia would not sell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" name="Ink 19"/>
              <p14:cNvContentPartPr/>
              <p14:nvPr/>
            </p14:nvContentPartPr>
            <p14:xfrm>
              <a:off x="7268760" y="6188400"/>
              <a:ext cx="360" cy="36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59400" y="617904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SMARTInkShape-1079"/>
          <p:cNvSpPr/>
          <p:nvPr/>
        </p:nvSpPr>
        <p:spPr>
          <a:xfrm>
            <a:off x="1187450" y="4768850"/>
            <a:ext cx="527050" cy="687388"/>
          </a:xfrm>
          <a:custGeom>
            <a:avLst/>
            <a:gdLst/>
            <a:ahLst/>
            <a:cxnLst/>
            <a:rect l="0" t="0" r="0" b="0"/>
            <a:pathLst>
              <a:path w="527050" h="687389">
                <a:moveTo>
                  <a:pt x="232530" y="8931"/>
                </a:moveTo>
                <a:lnTo>
                  <a:pt x="227782" y="4189"/>
                </a:lnTo>
                <a:lnTo>
                  <a:pt x="222801" y="1861"/>
                </a:lnTo>
                <a:lnTo>
                  <a:pt x="178863" y="3"/>
                </a:lnTo>
                <a:lnTo>
                  <a:pt x="166940" y="0"/>
                </a:lnTo>
                <a:lnTo>
                  <a:pt x="164952" y="992"/>
                </a:lnTo>
                <a:lnTo>
                  <a:pt x="163627" y="2646"/>
                </a:lnTo>
                <a:lnTo>
                  <a:pt x="162744" y="4741"/>
                </a:lnTo>
                <a:lnTo>
                  <a:pt x="161162" y="6138"/>
                </a:lnTo>
                <a:lnTo>
                  <a:pt x="151480" y="11026"/>
                </a:lnTo>
                <a:lnTo>
                  <a:pt x="109298" y="51613"/>
                </a:lnTo>
                <a:lnTo>
                  <a:pt x="81033" y="82482"/>
                </a:lnTo>
                <a:lnTo>
                  <a:pt x="51942" y="122192"/>
                </a:lnTo>
                <a:lnTo>
                  <a:pt x="29872" y="164751"/>
                </a:lnTo>
                <a:lnTo>
                  <a:pt x="12909" y="207585"/>
                </a:lnTo>
                <a:lnTo>
                  <a:pt x="2081" y="250046"/>
                </a:lnTo>
                <a:lnTo>
                  <a:pt x="167" y="292888"/>
                </a:lnTo>
                <a:lnTo>
                  <a:pt x="0" y="337388"/>
                </a:lnTo>
                <a:lnTo>
                  <a:pt x="2638" y="359324"/>
                </a:lnTo>
                <a:lnTo>
                  <a:pt x="11026" y="403980"/>
                </a:lnTo>
                <a:lnTo>
                  <a:pt x="26999" y="445993"/>
                </a:lnTo>
                <a:lnTo>
                  <a:pt x="44720" y="489342"/>
                </a:lnTo>
                <a:lnTo>
                  <a:pt x="65243" y="533888"/>
                </a:lnTo>
                <a:lnTo>
                  <a:pt x="91761" y="572555"/>
                </a:lnTo>
                <a:lnTo>
                  <a:pt x="104251" y="596726"/>
                </a:lnTo>
                <a:lnTo>
                  <a:pt x="138375" y="633863"/>
                </a:lnTo>
                <a:lnTo>
                  <a:pt x="182034" y="663577"/>
                </a:lnTo>
                <a:lnTo>
                  <a:pt x="226661" y="683498"/>
                </a:lnTo>
                <a:lnTo>
                  <a:pt x="271373" y="687388"/>
                </a:lnTo>
                <a:lnTo>
                  <a:pt x="295053" y="686658"/>
                </a:lnTo>
                <a:lnTo>
                  <a:pt x="334621" y="678655"/>
                </a:lnTo>
                <a:lnTo>
                  <a:pt x="371375" y="666505"/>
                </a:lnTo>
                <a:lnTo>
                  <a:pt x="381361" y="658135"/>
                </a:lnTo>
                <a:lnTo>
                  <a:pt x="390105" y="648790"/>
                </a:lnTo>
                <a:lnTo>
                  <a:pt x="429449" y="618326"/>
                </a:lnTo>
                <a:lnTo>
                  <a:pt x="440298" y="610256"/>
                </a:lnTo>
                <a:lnTo>
                  <a:pt x="471927" y="571465"/>
                </a:lnTo>
                <a:lnTo>
                  <a:pt x="494375" y="528832"/>
                </a:lnTo>
                <a:lnTo>
                  <a:pt x="507877" y="507023"/>
                </a:lnTo>
                <a:lnTo>
                  <a:pt x="513913" y="490325"/>
                </a:lnTo>
                <a:lnTo>
                  <a:pt x="522853" y="446475"/>
                </a:lnTo>
                <a:lnTo>
                  <a:pt x="527049" y="401922"/>
                </a:lnTo>
                <a:lnTo>
                  <a:pt x="524846" y="375137"/>
                </a:lnTo>
                <a:lnTo>
                  <a:pt x="515199" y="334672"/>
                </a:lnTo>
                <a:lnTo>
                  <a:pt x="503723" y="295582"/>
                </a:lnTo>
                <a:lnTo>
                  <a:pt x="489237" y="259190"/>
                </a:lnTo>
                <a:lnTo>
                  <a:pt x="461743" y="220526"/>
                </a:lnTo>
                <a:lnTo>
                  <a:pt x="435525" y="189670"/>
                </a:lnTo>
                <a:lnTo>
                  <a:pt x="391420" y="159097"/>
                </a:lnTo>
                <a:lnTo>
                  <a:pt x="346754" y="134615"/>
                </a:lnTo>
                <a:lnTo>
                  <a:pt x="321364" y="127882"/>
                </a:lnTo>
                <a:lnTo>
                  <a:pt x="281326" y="125606"/>
                </a:lnTo>
                <a:lnTo>
                  <a:pt x="259362" y="12504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" name="SMARTInkShape-1080"/>
          <p:cNvSpPr/>
          <p:nvPr/>
        </p:nvSpPr>
        <p:spPr>
          <a:xfrm>
            <a:off x="1241425" y="3013075"/>
            <a:ext cx="357188" cy="630238"/>
          </a:xfrm>
          <a:custGeom>
            <a:avLst/>
            <a:gdLst/>
            <a:ahLst/>
            <a:cxnLst/>
            <a:rect l="0" t="0" r="0" b="0"/>
            <a:pathLst>
              <a:path w="357188" h="630238">
                <a:moveTo>
                  <a:pt x="205617" y="14014"/>
                </a:moveTo>
                <a:lnTo>
                  <a:pt x="197919" y="6319"/>
                </a:lnTo>
                <a:lnTo>
                  <a:pt x="189785" y="4329"/>
                </a:lnTo>
                <a:lnTo>
                  <a:pt x="184342" y="441"/>
                </a:lnTo>
                <a:lnTo>
                  <a:pt x="182493" y="0"/>
                </a:lnTo>
                <a:lnTo>
                  <a:pt x="181261" y="700"/>
                </a:lnTo>
                <a:lnTo>
                  <a:pt x="180440" y="2159"/>
                </a:lnTo>
                <a:lnTo>
                  <a:pt x="178898" y="3132"/>
                </a:lnTo>
                <a:lnTo>
                  <a:pt x="171983" y="4500"/>
                </a:lnTo>
                <a:lnTo>
                  <a:pt x="166497" y="4820"/>
                </a:lnTo>
                <a:lnTo>
                  <a:pt x="160747" y="7610"/>
                </a:lnTo>
                <a:lnTo>
                  <a:pt x="117427" y="43818"/>
                </a:lnTo>
                <a:lnTo>
                  <a:pt x="105536" y="57491"/>
                </a:lnTo>
                <a:lnTo>
                  <a:pt x="82512" y="97532"/>
                </a:lnTo>
                <a:lnTo>
                  <a:pt x="64451" y="123929"/>
                </a:lnTo>
                <a:lnTo>
                  <a:pt x="47919" y="165307"/>
                </a:lnTo>
                <a:lnTo>
                  <a:pt x="32803" y="202986"/>
                </a:lnTo>
                <a:lnTo>
                  <a:pt x="20523" y="243905"/>
                </a:lnTo>
                <a:lnTo>
                  <a:pt x="12075" y="282984"/>
                </a:lnTo>
                <a:lnTo>
                  <a:pt x="4598" y="326931"/>
                </a:lnTo>
                <a:lnTo>
                  <a:pt x="597" y="371520"/>
                </a:lnTo>
                <a:lnTo>
                  <a:pt x="69" y="415201"/>
                </a:lnTo>
                <a:lnTo>
                  <a:pt x="0" y="453183"/>
                </a:lnTo>
                <a:lnTo>
                  <a:pt x="7067" y="496792"/>
                </a:lnTo>
                <a:lnTo>
                  <a:pt x="11027" y="520840"/>
                </a:lnTo>
                <a:lnTo>
                  <a:pt x="29914" y="564995"/>
                </a:lnTo>
                <a:lnTo>
                  <a:pt x="42729" y="587956"/>
                </a:lnTo>
                <a:lnTo>
                  <a:pt x="60712" y="605733"/>
                </a:lnTo>
                <a:lnTo>
                  <a:pt x="67706" y="614631"/>
                </a:lnTo>
                <a:lnTo>
                  <a:pt x="88070" y="625556"/>
                </a:lnTo>
                <a:lnTo>
                  <a:pt x="100038" y="629167"/>
                </a:lnTo>
                <a:lnTo>
                  <a:pt x="114621" y="630237"/>
                </a:lnTo>
                <a:lnTo>
                  <a:pt x="153893" y="619636"/>
                </a:lnTo>
                <a:lnTo>
                  <a:pt x="182029" y="605583"/>
                </a:lnTo>
                <a:lnTo>
                  <a:pt x="224721" y="574442"/>
                </a:lnTo>
                <a:lnTo>
                  <a:pt x="265714" y="532159"/>
                </a:lnTo>
                <a:lnTo>
                  <a:pt x="296612" y="490656"/>
                </a:lnTo>
                <a:lnTo>
                  <a:pt x="323457" y="447224"/>
                </a:lnTo>
                <a:lnTo>
                  <a:pt x="342583" y="405598"/>
                </a:lnTo>
                <a:lnTo>
                  <a:pt x="352875" y="365925"/>
                </a:lnTo>
                <a:lnTo>
                  <a:pt x="357187" y="322136"/>
                </a:lnTo>
                <a:lnTo>
                  <a:pt x="348473" y="280221"/>
                </a:lnTo>
                <a:lnTo>
                  <a:pt x="336324" y="257068"/>
                </a:lnTo>
                <a:lnTo>
                  <a:pt x="327947" y="248483"/>
                </a:lnTo>
                <a:lnTo>
                  <a:pt x="311127" y="234882"/>
                </a:lnTo>
                <a:lnTo>
                  <a:pt x="299199" y="231342"/>
                </a:lnTo>
                <a:lnTo>
                  <a:pt x="259626" y="228758"/>
                </a:lnTo>
                <a:lnTo>
                  <a:pt x="238838" y="231231"/>
                </a:lnTo>
                <a:lnTo>
                  <a:pt x="200369" y="245707"/>
                </a:lnTo>
                <a:lnTo>
                  <a:pt x="178796" y="25532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576" name="SMARTInkShape-1081"/>
          <p:cNvSpPr/>
          <p:nvPr/>
        </p:nvSpPr>
        <p:spPr>
          <a:xfrm>
            <a:off x="750888" y="1958975"/>
            <a:ext cx="419100" cy="531813"/>
          </a:xfrm>
          <a:custGeom>
            <a:avLst/>
            <a:gdLst/>
            <a:ahLst/>
            <a:cxnLst/>
            <a:rect l="0" t="0" r="0" b="0"/>
            <a:pathLst>
              <a:path w="419100" h="531813">
                <a:moveTo>
                  <a:pt x="249684" y="14033"/>
                </a:moveTo>
                <a:lnTo>
                  <a:pt x="237273" y="14033"/>
                </a:lnTo>
                <a:lnTo>
                  <a:pt x="231617" y="11381"/>
                </a:lnTo>
                <a:lnTo>
                  <a:pt x="225801" y="7882"/>
                </a:lnTo>
                <a:lnTo>
                  <a:pt x="215763" y="5452"/>
                </a:lnTo>
                <a:lnTo>
                  <a:pt x="209799" y="442"/>
                </a:lnTo>
                <a:lnTo>
                  <a:pt x="208232" y="0"/>
                </a:lnTo>
                <a:lnTo>
                  <a:pt x="207187" y="701"/>
                </a:lnTo>
                <a:lnTo>
                  <a:pt x="206490" y="2162"/>
                </a:lnTo>
                <a:lnTo>
                  <a:pt x="205035" y="3136"/>
                </a:lnTo>
                <a:lnTo>
                  <a:pt x="198254" y="4506"/>
                </a:lnTo>
                <a:lnTo>
                  <a:pt x="192808" y="4827"/>
                </a:lnTo>
                <a:lnTo>
                  <a:pt x="187085" y="7621"/>
                </a:lnTo>
                <a:lnTo>
                  <a:pt x="172378" y="19339"/>
                </a:lnTo>
                <a:lnTo>
                  <a:pt x="160507" y="24914"/>
                </a:lnTo>
                <a:lnTo>
                  <a:pt x="126701" y="52533"/>
                </a:lnTo>
                <a:lnTo>
                  <a:pt x="95150" y="96208"/>
                </a:lnTo>
                <a:lnTo>
                  <a:pt x="71340" y="139504"/>
                </a:lnTo>
                <a:lnTo>
                  <a:pt x="50531" y="181099"/>
                </a:lnTo>
                <a:lnTo>
                  <a:pt x="29724" y="222853"/>
                </a:lnTo>
                <a:lnTo>
                  <a:pt x="21798" y="240752"/>
                </a:lnTo>
                <a:lnTo>
                  <a:pt x="11064" y="281705"/>
                </a:lnTo>
                <a:lnTo>
                  <a:pt x="3718" y="296417"/>
                </a:lnTo>
                <a:lnTo>
                  <a:pt x="218" y="336327"/>
                </a:lnTo>
                <a:lnTo>
                  <a:pt x="13" y="377982"/>
                </a:lnTo>
                <a:lnTo>
                  <a:pt x="0" y="417310"/>
                </a:lnTo>
                <a:lnTo>
                  <a:pt x="991" y="428934"/>
                </a:lnTo>
                <a:lnTo>
                  <a:pt x="7119" y="445666"/>
                </a:lnTo>
                <a:lnTo>
                  <a:pt x="14219" y="458358"/>
                </a:lnTo>
                <a:lnTo>
                  <a:pt x="16227" y="468723"/>
                </a:lnTo>
                <a:lnTo>
                  <a:pt x="18745" y="473277"/>
                </a:lnTo>
                <a:lnTo>
                  <a:pt x="47304" y="500161"/>
                </a:lnTo>
                <a:lnTo>
                  <a:pt x="53391" y="503545"/>
                </a:lnTo>
                <a:lnTo>
                  <a:pt x="70105" y="510467"/>
                </a:lnTo>
                <a:lnTo>
                  <a:pt x="86360" y="520415"/>
                </a:lnTo>
                <a:lnTo>
                  <a:pt x="130909" y="528754"/>
                </a:lnTo>
                <a:lnTo>
                  <a:pt x="148658" y="531812"/>
                </a:lnTo>
                <a:lnTo>
                  <a:pt x="157885" y="529875"/>
                </a:lnTo>
                <a:lnTo>
                  <a:pt x="166280" y="526694"/>
                </a:lnTo>
                <a:lnTo>
                  <a:pt x="205261" y="521647"/>
                </a:lnTo>
                <a:lnTo>
                  <a:pt x="234844" y="507909"/>
                </a:lnTo>
                <a:lnTo>
                  <a:pt x="277648" y="476775"/>
                </a:lnTo>
                <a:lnTo>
                  <a:pt x="321186" y="441520"/>
                </a:lnTo>
                <a:lnTo>
                  <a:pt x="336264" y="425088"/>
                </a:lnTo>
                <a:lnTo>
                  <a:pt x="367190" y="383906"/>
                </a:lnTo>
                <a:lnTo>
                  <a:pt x="389307" y="342176"/>
                </a:lnTo>
                <a:lnTo>
                  <a:pt x="410191" y="297762"/>
                </a:lnTo>
                <a:lnTo>
                  <a:pt x="417350" y="268843"/>
                </a:lnTo>
                <a:lnTo>
                  <a:pt x="418958" y="227160"/>
                </a:lnTo>
                <a:lnTo>
                  <a:pt x="419099" y="182682"/>
                </a:lnTo>
                <a:lnTo>
                  <a:pt x="418119" y="155144"/>
                </a:lnTo>
                <a:lnTo>
                  <a:pt x="403903" y="112372"/>
                </a:lnTo>
                <a:lnTo>
                  <a:pt x="392292" y="88849"/>
                </a:lnTo>
                <a:lnTo>
                  <a:pt x="371879" y="60928"/>
                </a:lnTo>
                <a:lnTo>
                  <a:pt x="329321" y="31987"/>
                </a:lnTo>
                <a:lnTo>
                  <a:pt x="317775" y="26984"/>
                </a:lnTo>
                <a:lnTo>
                  <a:pt x="276228" y="23333"/>
                </a:lnTo>
                <a:lnTo>
                  <a:pt x="247588" y="25704"/>
                </a:lnTo>
                <a:lnTo>
                  <a:pt x="209959" y="38256"/>
                </a:lnTo>
                <a:lnTo>
                  <a:pt x="169429" y="4983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95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Panama Canal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648200"/>
          </a:xfrm>
        </p:spPr>
        <p:txBody>
          <a:bodyPr/>
          <a:lstStyle/>
          <a:p>
            <a:r>
              <a:rPr lang="en-US" altLang="en-US" smtClean="0"/>
              <a:t>America started revolt for Panamanian Independence</a:t>
            </a:r>
          </a:p>
          <a:p>
            <a:pPr lvl="1"/>
            <a:r>
              <a:rPr lang="en-US" altLang="en-US" smtClean="0"/>
              <a:t>Gave aid to Panamanians </a:t>
            </a:r>
          </a:p>
          <a:p>
            <a:pPr lvl="1"/>
            <a:r>
              <a:rPr lang="en-US" altLang="en-US" smtClean="0"/>
              <a:t>Angered many Americans</a:t>
            </a:r>
          </a:p>
          <a:p>
            <a:r>
              <a:rPr lang="en-US" altLang="en-US" sz="2800" smtClean="0"/>
              <a:t>US paid Panama $10 million for the canal zone, leased land for $250,000 each year for 99 years</a:t>
            </a:r>
          </a:p>
          <a:p>
            <a:r>
              <a:rPr lang="en-US" altLang="en-US" sz="2800" smtClean="0"/>
              <a:t>US paid Columbia $25 million for lost territory</a:t>
            </a:r>
          </a:p>
          <a:p>
            <a:r>
              <a:rPr lang="en-US" altLang="en-US" sz="2800" smtClean="0"/>
              <a:t>Opens in 1914 (as war breaks out)</a:t>
            </a:r>
          </a:p>
          <a:p>
            <a:endParaRPr lang="en-US" altLang="en-US" smtClean="0"/>
          </a:p>
        </p:txBody>
      </p:sp>
      <p:grpSp>
        <p:nvGrpSpPr>
          <p:cNvPr id="25604" name="SMARTInkShape-Group732"/>
          <p:cNvGrpSpPr>
            <a:grpSpLocks/>
          </p:cNvGrpSpPr>
          <p:nvPr/>
        </p:nvGrpSpPr>
        <p:grpSpPr bwMode="auto">
          <a:xfrm>
            <a:off x="671513" y="4062413"/>
            <a:ext cx="407987" cy="2141537"/>
            <a:chOff x="671513" y="4062413"/>
            <a:chExt cx="407987" cy="2141536"/>
          </a:xfrm>
        </p:grpSpPr>
        <p:sp>
          <p:nvSpPr>
            <p:cNvPr id="25644" name="SMARTInkShape-1082"/>
            <p:cNvSpPr/>
            <p:nvPr/>
          </p:nvSpPr>
          <p:spPr>
            <a:xfrm>
              <a:off x="671513" y="4062413"/>
              <a:ext cx="395287" cy="561975"/>
            </a:xfrm>
            <a:custGeom>
              <a:avLst/>
              <a:gdLst/>
              <a:ahLst/>
              <a:cxnLst/>
              <a:rect l="0" t="0" r="0" b="0"/>
              <a:pathLst>
                <a:path w="395287" h="561975">
                  <a:moveTo>
                    <a:pt x="159281" y="44665"/>
                  </a:moveTo>
                  <a:lnTo>
                    <a:pt x="150182" y="45657"/>
                  </a:lnTo>
                  <a:lnTo>
                    <a:pt x="106038" y="62762"/>
                  </a:lnTo>
                  <a:lnTo>
                    <a:pt x="82063" y="74488"/>
                  </a:lnTo>
                  <a:lnTo>
                    <a:pt x="64197" y="92872"/>
                  </a:lnTo>
                  <a:lnTo>
                    <a:pt x="36198" y="130805"/>
                  </a:lnTo>
                  <a:lnTo>
                    <a:pt x="17253" y="170483"/>
                  </a:lnTo>
                  <a:lnTo>
                    <a:pt x="4867" y="210350"/>
                  </a:lnTo>
                  <a:lnTo>
                    <a:pt x="0" y="250318"/>
                  </a:lnTo>
                  <a:lnTo>
                    <a:pt x="147" y="283818"/>
                  </a:lnTo>
                  <a:lnTo>
                    <a:pt x="8569" y="328059"/>
                  </a:lnTo>
                  <a:lnTo>
                    <a:pt x="19773" y="370509"/>
                  </a:lnTo>
                  <a:lnTo>
                    <a:pt x="33303" y="405341"/>
                  </a:lnTo>
                  <a:lnTo>
                    <a:pt x="55625" y="445548"/>
                  </a:lnTo>
                  <a:lnTo>
                    <a:pt x="74194" y="472130"/>
                  </a:lnTo>
                  <a:lnTo>
                    <a:pt x="117849" y="511780"/>
                  </a:lnTo>
                  <a:lnTo>
                    <a:pt x="161355" y="540725"/>
                  </a:lnTo>
                  <a:lnTo>
                    <a:pt x="196586" y="556664"/>
                  </a:lnTo>
                  <a:lnTo>
                    <a:pt x="230039" y="561974"/>
                  </a:lnTo>
                  <a:lnTo>
                    <a:pt x="260249" y="561680"/>
                  </a:lnTo>
                  <a:lnTo>
                    <a:pt x="301926" y="551744"/>
                  </a:lnTo>
                  <a:lnTo>
                    <a:pt x="325704" y="541519"/>
                  </a:lnTo>
                  <a:lnTo>
                    <a:pt x="334951" y="533148"/>
                  </a:lnTo>
                  <a:lnTo>
                    <a:pt x="362247" y="492928"/>
                  </a:lnTo>
                  <a:lnTo>
                    <a:pt x="378923" y="454618"/>
                  </a:lnTo>
                  <a:lnTo>
                    <a:pt x="388390" y="417013"/>
                  </a:lnTo>
                  <a:lnTo>
                    <a:pt x="395286" y="376389"/>
                  </a:lnTo>
                  <a:lnTo>
                    <a:pt x="392943" y="332560"/>
                  </a:lnTo>
                  <a:lnTo>
                    <a:pt x="390645" y="297488"/>
                  </a:lnTo>
                  <a:lnTo>
                    <a:pt x="384131" y="261952"/>
                  </a:lnTo>
                  <a:lnTo>
                    <a:pt x="375927" y="227271"/>
                  </a:lnTo>
                  <a:lnTo>
                    <a:pt x="361638" y="185726"/>
                  </a:lnTo>
                  <a:lnTo>
                    <a:pt x="340031" y="144323"/>
                  </a:lnTo>
                  <a:lnTo>
                    <a:pt x="309566" y="107472"/>
                  </a:lnTo>
                  <a:lnTo>
                    <a:pt x="272289" y="74165"/>
                  </a:lnTo>
                  <a:lnTo>
                    <a:pt x="238663" y="54398"/>
                  </a:lnTo>
                  <a:lnTo>
                    <a:pt x="203605" y="35968"/>
                  </a:lnTo>
                  <a:lnTo>
                    <a:pt x="168121" y="20583"/>
                  </a:lnTo>
                  <a:lnTo>
                    <a:pt x="124587" y="9738"/>
                  </a:lnTo>
                  <a:lnTo>
                    <a:pt x="7012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45" name="SMARTInkShape-1083"/>
            <p:cNvSpPr/>
            <p:nvPr/>
          </p:nvSpPr>
          <p:spPr>
            <a:xfrm>
              <a:off x="777875" y="5481637"/>
              <a:ext cx="301625" cy="722312"/>
            </a:xfrm>
            <a:custGeom>
              <a:avLst/>
              <a:gdLst/>
              <a:ahLst/>
              <a:cxnLst/>
              <a:rect l="0" t="0" r="0" b="0"/>
              <a:pathLst>
                <a:path w="301625" h="722311">
                  <a:moveTo>
                    <a:pt x="249024" y="295015"/>
                  </a:moveTo>
                  <a:lnTo>
                    <a:pt x="249024" y="290269"/>
                  </a:lnTo>
                  <a:lnTo>
                    <a:pt x="248035" y="288871"/>
                  </a:lnTo>
                  <a:lnTo>
                    <a:pt x="246384" y="287939"/>
                  </a:lnTo>
                  <a:lnTo>
                    <a:pt x="244295" y="287318"/>
                  </a:lnTo>
                  <a:lnTo>
                    <a:pt x="242902" y="285911"/>
                  </a:lnTo>
                  <a:lnTo>
                    <a:pt x="240483" y="278487"/>
                  </a:lnTo>
                  <a:lnTo>
                    <a:pt x="237639" y="277736"/>
                  </a:lnTo>
                  <a:lnTo>
                    <a:pt x="235495" y="277535"/>
                  </a:lnTo>
                  <a:lnTo>
                    <a:pt x="234066" y="276409"/>
                  </a:lnTo>
                  <a:lnTo>
                    <a:pt x="232478" y="272509"/>
                  </a:lnTo>
                  <a:lnTo>
                    <a:pt x="231064" y="271071"/>
                  </a:lnTo>
                  <a:lnTo>
                    <a:pt x="221684" y="266115"/>
                  </a:lnTo>
                  <a:lnTo>
                    <a:pt x="216087" y="262304"/>
                  </a:lnTo>
                  <a:lnTo>
                    <a:pt x="184923" y="251677"/>
                  </a:lnTo>
                  <a:lnTo>
                    <a:pt x="144368" y="250340"/>
                  </a:lnTo>
                  <a:lnTo>
                    <a:pt x="113093" y="251312"/>
                  </a:lnTo>
                  <a:lnTo>
                    <a:pt x="85838" y="265565"/>
                  </a:lnTo>
                  <a:lnTo>
                    <a:pt x="74744" y="273266"/>
                  </a:lnTo>
                  <a:lnTo>
                    <a:pt x="64198" y="277975"/>
                  </a:lnTo>
                  <a:lnTo>
                    <a:pt x="42434" y="297125"/>
                  </a:lnTo>
                  <a:lnTo>
                    <a:pt x="20448" y="328902"/>
                  </a:lnTo>
                  <a:lnTo>
                    <a:pt x="12476" y="349755"/>
                  </a:lnTo>
                  <a:lnTo>
                    <a:pt x="2723" y="388222"/>
                  </a:lnTo>
                  <a:lnTo>
                    <a:pt x="0" y="429615"/>
                  </a:lnTo>
                  <a:lnTo>
                    <a:pt x="658" y="465966"/>
                  </a:lnTo>
                  <a:lnTo>
                    <a:pt x="6654" y="510377"/>
                  </a:lnTo>
                  <a:lnTo>
                    <a:pt x="12860" y="552664"/>
                  </a:lnTo>
                  <a:lnTo>
                    <a:pt x="18486" y="595857"/>
                  </a:lnTo>
                  <a:lnTo>
                    <a:pt x="31328" y="634115"/>
                  </a:lnTo>
                  <a:lnTo>
                    <a:pt x="39181" y="665623"/>
                  </a:lnTo>
                  <a:lnTo>
                    <a:pt x="54934" y="705391"/>
                  </a:lnTo>
                  <a:lnTo>
                    <a:pt x="65291" y="718000"/>
                  </a:lnTo>
                  <a:lnTo>
                    <a:pt x="71021" y="721404"/>
                  </a:lnTo>
                  <a:lnTo>
                    <a:pt x="73935" y="722310"/>
                  </a:lnTo>
                  <a:lnTo>
                    <a:pt x="76868" y="721924"/>
                  </a:lnTo>
                  <a:lnTo>
                    <a:pt x="95606" y="713924"/>
                  </a:lnTo>
                  <a:lnTo>
                    <a:pt x="139307" y="673188"/>
                  </a:lnTo>
                  <a:lnTo>
                    <a:pt x="171508" y="631260"/>
                  </a:lnTo>
                  <a:lnTo>
                    <a:pt x="193722" y="597943"/>
                  </a:lnTo>
                  <a:lnTo>
                    <a:pt x="212841" y="562908"/>
                  </a:lnTo>
                  <a:lnTo>
                    <a:pt x="231045" y="522063"/>
                  </a:lnTo>
                  <a:lnTo>
                    <a:pt x="243014" y="490291"/>
                  </a:lnTo>
                  <a:lnTo>
                    <a:pt x="254931" y="459615"/>
                  </a:lnTo>
                  <a:lnTo>
                    <a:pt x="266827" y="426778"/>
                  </a:lnTo>
                  <a:lnTo>
                    <a:pt x="277723" y="392315"/>
                  </a:lnTo>
                  <a:lnTo>
                    <a:pt x="285866" y="357132"/>
                  </a:lnTo>
                  <a:lnTo>
                    <a:pt x="292783" y="321629"/>
                  </a:lnTo>
                  <a:lnTo>
                    <a:pt x="298167" y="285984"/>
                  </a:lnTo>
                  <a:lnTo>
                    <a:pt x="300561" y="250275"/>
                  </a:lnTo>
                  <a:lnTo>
                    <a:pt x="301624" y="217187"/>
                  </a:lnTo>
                  <a:lnTo>
                    <a:pt x="301107" y="185926"/>
                  </a:lnTo>
                  <a:lnTo>
                    <a:pt x="295251" y="141398"/>
                  </a:lnTo>
                  <a:lnTo>
                    <a:pt x="287247" y="103592"/>
                  </a:lnTo>
                  <a:lnTo>
                    <a:pt x="275675" y="63616"/>
                  </a:lnTo>
                  <a:lnTo>
                    <a:pt x="259128" y="22278"/>
                  </a:lnTo>
                  <a:lnTo>
                    <a:pt x="24902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46" name="SMARTInkShape-1084"/>
            <p:cNvSpPr/>
            <p:nvPr/>
          </p:nvSpPr>
          <p:spPr>
            <a:xfrm>
              <a:off x="698500" y="4956175"/>
              <a:ext cx="373063" cy="614363"/>
            </a:xfrm>
            <a:custGeom>
              <a:avLst/>
              <a:gdLst/>
              <a:ahLst/>
              <a:cxnLst/>
              <a:rect l="0" t="0" r="0" b="0"/>
              <a:pathLst>
                <a:path w="373063" h="614364">
                  <a:moveTo>
                    <a:pt x="150193" y="142785"/>
                  </a:moveTo>
                  <a:lnTo>
                    <a:pt x="142516" y="135101"/>
                  </a:lnTo>
                  <a:lnTo>
                    <a:pt x="136910" y="134227"/>
                  </a:lnTo>
                  <a:lnTo>
                    <a:pt x="125082" y="133893"/>
                  </a:lnTo>
                  <a:lnTo>
                    <a:pt x="93686" y="163653"/>
                  </a:lnTo>
                  <a:lnTo>
                    <a:pt x="62882" y="205487"/>
                  </a:lnTo>
                  <a:lnTo>
                    <a:pt x="43353" y="243615"/>
                  </a:lnTo>
                  <a:lnTo>
                    <a:pt x="28350" y="285921"/>
                  </a:lnTo>
                  <a:lnTo>
                    <a:pt x="13470" y="330235"/>
                  </a:lnTo>
                  <a:lnTo>
                    <a:pt x="5664" y="374815"/>
                  </a:lnTo>
                  <a:lnTo>
                    <a:pt x="0" y="405771"/>
                  </a:lnTo>
                  <a:lnTo>
                    <a:pt x="5847" y="446754"/>
                  </a:lnTo>
                  <a:lnTo>
                    <a:pt x="11925" y="482006"/>
                  </a:lnTo>
                  <a:lnTo>
                    <a:pt x="28454" y="523032"/>
                  </a:lnTo>
                  <a:lnTo>
                    <a:pt x="42017" y="541240"/>
                  </a:lnTo>
                  <a:lnTo>
                    <a:pt x="81936" y="573939"/>
                  </a:lnTo>
                  <a:lnTo>
                    <a:pt x="123449" y="597726"/>
                  </a:lnTo>
                  <a:lnTo>
                    <a:pt x="138637" y="604138"/>
                  </a:lnTo>
                  <a:lnTo>
                    <a:pt x="177284" y="614363"/>
                  </a:lnTo>
                  <a:lnTo>
                    <a:pt x="187333" y="612493"/>
                  </a:lnTo>
                  <a:lnTo>
                    <a:pt x="206774" y="608511"/>
                  </a:lnTo>
                  <a:lnTo>
                    <a:pt x="228716" y="604688"/>
                  </a:lnTo>
                  <a:lnTo>
                    <a:pt x="253883" y="594513"/>
                  </a:lnTo>
                  <a:lnTo>
                    <a:pt x="294827" y="565000"/>
                  </a:lnTo>
                  <a:lnTo>
                    <a:pt x="330110" y="520445"/>
                  </a:lnTo>
                  <a:lnTo>
                    <a:pt x="356894" y="477178"/>
                  </a:lnTo>
                  <a:lnTo>
                    <a:pt x="365880" y="436656"/>
                  </a:lnTo>
                  <a:lnTo>
                    <a:pt x="371688" y="401459"/>
                  </a:lnTo>
                  <a:lnTo>
                    <a:pt x="372835" y="359727"/>
                  </a:lnTo>
                  <a:lnTo>
                    <a:pt x="373062" y="319168"/>
                  </a:lnTo>
                  <a:lnTo>
                    <a:pt x="370459" y="284948"/>
                  </a:lnTo>
                  <a:lnTo>
                    <a:pt x="360771" y="249689"/>
                  </a:lnTo>
                  <a:lnTo>
                    <a:pt x="344478" y="206980"/>
                  </a:lnTo>
                  <a:lnTo>
                    <a:pt x="324600" y="162773"/>
                  </a:lnTo>
                  <a:lnTo>
                    <a:pt x="305461" y="128656"/>
                  </a:lnTo>
                  <a:lnTo>
                    <a:pt x="267134" y="87331"/>
                  </a:lnTo>
                  <a:lnTo>
                    <a:pt x="237023" y="58266"/>
                  </a:lnTo>
                  <a:lnTo>
                    <a:pt x="15019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25605" name="SMARTInkShape-Group733"/>
          <p:cNvGrpSpPr>
            <a:grpSpLocks/>
          </p:cNvGrpSpPr>
          <p:nvPr/>
        </p:nvGrpSpPr>
        <p:grpSpPr bwMode="auto">
          <a:xfrm>
            <a:off x="1036638" y="2973388"/>
            <a:ext cx="515937" cy="1143000"/>
            <a:chOff x="1036638" y="2973388"/>
            <a:chExt cx="515937" cy="1143000"/>
          </a:xfrm>
        </p:grpSpPr>
        <p:sp>
          <p:nvSpPr>
            <p:cNvPr id="25648" name="SMARTInkShape-1085"/>
            <p:cNvSpPr/>
            <p:nvPr/>
          </p:nvSpPr>
          <p:spPr>
            <a:xfrm>
              <a:off x="1098550" y="3633788"/>
              <a:ext cx="454025" cy="482600"/>
            </a:xfrm>
            <a:custGeom>
              <a:avLst/>
              <a:gdLst/>
              <a:ahLst/>
              <a:cxnLst/>
              <a:rect l="0" t="0" r="0" b="0"/>
              <a:pathLst>
                <a:path w="454025" h="482600">
                  <a:moveTo>
                    <a:pt x="160350" y="0"/>
                  </a:moveTo>
                  <a:lnTo>
                    <a:pt x="135243" y="0"/>
                  </a:lnTo>
                  <a:lnTo>
                    <a:pt x="126811" y="6146"/>
                  </a:lnTo>
                  <a:lnTo>
                    <a:pt x="118495" y="9108"/>
                  </a:lnTo>
                  <a:lnTo>
                    <a:pt x="76957" y="41760"/>
                  </a:lnTo>
                  <a:lnTo>
                    <a:pt x="66081" y="51681"/>
                  </a:lnTo>
                  <a:lnTo>
                    <a:pt x="41514" y="95553"/>
                  </a:lnTo>
                  <a:lnTo>
                    <a:pt x="20681" y="135174"/>
                  </a:lnTo>
                  <a:lnTo>
                    <a:pt x="6934" y="174326"/>
                  </a:lnTo>
                  <a:lnTo>
                    <a:pt x="1272" y="201822"/>
                  </a:lnTo>
                  <a:lnTo>
                    <a:pt x="0" y="243162"/>
                  </a:lnTo>
                  <a:lnTo>
                    <a:pt x="7565" y="287583"/>
                  </a:lnTo>
                  <a:lnTo>
                    <a:pt x="21094" y="332274"/>
                  </a:lnTo>
                  <a:lnTo>
                    <a:pt x="43279" y="376990"/>
                  </a:lnTo>
                  <a:lnTo>
                    <a:pt x="65611" y="403536"/>
                  </a:lnTo>
                  <a:lnTo>
                    <a:pt x="109521" y="436080"/>
                  </a:lnTo>
                  <a:lnTo>
                    <a:pt x="150886" y="455930"/>
                  </a:lnTo>
                  <a:lnTo>
                    <a:pt x="189689" y="473989"/>
                  </a:lnTo>
                  <a:lnTo>
                    <a:pt x="214610" y="480294"/>
                  </a:lnTo>
                  <a:lnTo>
                    <a:pt x="252391" y="482599"/>
                  </a:lnTo>
                  <a:lnTo>
                    <a:pt x="276112" y="481851"/>
                  </a:lnTo>
                  <a:lnTo>
                    <a:pt x="313260" y="475235"/>
                  </a:lnTo>
                  <a:lnTo>
                    <a:pt x="352972" y="454815"/>
                  </a:lnTo>
                  <a:lnTo>
                    <a:pt x="394546" y="425538"/>
                  </a:lnTo>
                  <a:lnTo>
                    <a:pt x="416136" y="402305"/>
                  </a:lnTo>
                  <a:lnTo>
                    <a:pt x="436478" y="359591"/>
                  </a:lnTo>
                  <a:lnTo>
                    <a:pt x="450556" y="322025"/>
                  </a:lnTo>
                  <a:lnTo>
                    <a:pt x="454024" y="284826"/>
                  </a:lnTo>
                  <a:lnTo>
                    <a:pt x="453455" y="251141"/>
                  </a:lnTo>
                  <a:lnTo>
                    <a:pt x="442127" y="213365"/>
                  </a:lnTo>
                  <a:lnTo>
                    <a:pt x="420677" y="172407"/>
                  </a:lnTo>
                  <a:lnTo>
                    <a:pt x="402623" y="146567"/>
                  </a:lnTo>
                  <a:lnTo>
                    <a:pt x="360571" y="102645"/>
                  </a:lnTo>
                  <a:lnTo>
                    <a:pt x="337223" y="88602"/>
                  </a:lnTo>
                  <a:lnTo>
                    <a:pt x="296583" y="73959"/>
                  </a:lnTo>
                  <a:lnTo>
                    <a:pt x="267084" y="60558"/>
                  </a:lnTo>
                  <a:lnTo>
                    <a:pt x="231708" y="54710"/>
                  </a:lnTo>
                  <a:lnTo>
                    <a:pt x="190408" y="48120"/>
                  </a:lnTo>
                  <a:lnTo>
                    <a:pt x="169266" y="447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49" name="SMARTInkShape-1086"/>
            <p:cNvSpPr/>
            <p:nvPr/>
          </p:nvSpPr>
          <p:spPr>
            <a:xfrm>
              <a:off x="1036638" y="2973388"/>
              <a:ext cx="458787" cy="652462"/>
            </a:xfrm>
            <a:custGeom>
              <a:avLst/>
              <a:gdLst/>
              <a:ahLst/>
              <a:cxnLst/>
              <a:rect l="0" t="0" r="0" b="0"/>
              <a:pathLst>
                <a:path w="458787" h="652462">
                  <a:moveTo>
                    <a:pt x="115459" y="116123"/>
                  </a:moveTo>
                  <a:lnTo>
                    <a:pt x="110732" y="116123"/>
                  </a:lnTo>
                  <a:lnTo>
                    <a:pt x="109341" y="117117"/>
                  </a:lnTo>
                  <a:lnTo>
                    <a:pt x="108413" y="118773"/>
                  </a:lnTo>
                  <a:lnTo>
                    <a:pt x="107793" y="120870"/>
                  </a:lnTo>
                  <a:lnTo>
                    <a:pt x="99674" y="134239"/>
                  </a:lnTo>
                  <a:lnTo>
                    <a:pt x="99001" y="137143"/>
                  </a:lnTo>
                  <a:lnTo>
                    <a:pt x="75892" y="177139"/>
                  </a:lnTo>
                  <a:lnTo>
                    <a:pt x="50150" y="221726"/>
                  </a:lnTo>
                  <a:lnTo>
                    <a:pt x="32371" y="264027"/>
                  </a:lnTo>
                  <a:lnTo>
                    <a:pt x="21491" y="289772"/>
                  </a:lnTo>
                  <a:lnTo>
                    <a:pt x="11765" y="332865"/>
                  </a:lnTo>
                  <a:lnTo>
                    <a:pt x="2790" y="370399"/>
                  </a:lnTo>
                  <a:lnTo>
                    <a:pt x="0" y="412362"/>
                  </a:lnTo>
                  <a:lnTo>
                    <a:pt x="745" y="446924"/>
                  </a:lnTo>
                  <a:lnTo>
                    <a:pt x="20658" y="488997"/>
                  </a:lnTo>
                  <a:lnTo>
                    <a:pt x="44248" y="528021"/>
                  </a:lnTo>
                  <a:lnTo>
                    <a:pt x="51168" y="538637"/>
                  </a:lnTo>
                  <a:lnTo>
                    <a:pt x="69093" y="556197"/>
                  </a:lnTo>
                  <a:lnTo>
                    <a:pt x="87176" y="578507"/>
                  </a:lnTo>
                  <a:lnTo>
                    <a:pt x="121515" y="601484"/>
                  </a:lnTo>
                  <a:lnTo>
                    <a:pt x="162943" y="622810"/>
                  </a:lnTo>
                  <a:lnTo>
                    <a:pt x="199534" y="639726"/>
                  </a:lnTo>
                  <a:lnTo>
                    <a:pt x="242229" y="649500"/>
                  </a:lnTo>
                  <a:lnTo>
                    <a:pt x="284549" y="652461"/>
                  </a:lnTo>
                  <a:lnTo>
                    <a:pt x="314265" y="651628"/>
                  </a:lnTo>
                  <a:lnTo>
                    <a:pt x="353176" y="641605"/>
                  </a:lnTo>
                  <a:lnTo>
                    <a:pt x="361565" y="637803"/>
                  </a:lnTo>
                  <a:lnTo>
                    <a:pt x="376421" y="634669"/>
                  </a:lnTo>
                  <a:lnTo>
                    <a:pt x="387527" y="627889"/>
                  </a:lnTo>
                  <a:lnTo>
                    <a:pt x="416218" y="605233"/>
                  </a:lnTo>
                  <a:lnTo>
                    <a:pt x="433127" y="581657"/>
                  </a:lnTo>
                  <a:lnTo>
                    <a:pt x="449145" y="537991"/>
                  </a:lnTo>
                  <a:lnTo>
                    <a:pt x="456195" y="496063"/>
                  </a:lnTo>
                  <a:lnTo>
                    <a:pt x="458786" y="481710"/>
                  </a:lnTo>
                  <a:lnTo>
                    <a:pt x="454310" y="443175"/>
                  </a:lnTo>
                  <a:lnTo>
                    <a:pt x="453812" y="401768"/>
                  </a:lnTo>
                  <a:lnTo>
                    <a:pt x="451109" y="364569"/>
                  </a:lnTo>
                  <a:lnTo>
                    <a:pt x="444672" y="321536"/>
                  </a:lnTo>
                  <a:lnTo>
                    <a:pt x="432552" y="281793"/>
                  </a:lnTo>
                  <a:lnTo>
                    <a:pt x="418074" y="240754"/>
                  </a:lnTo>
                  <a:lnTo>
                    <a:pt x="400319" y="197338"/>
                  </a:lnTo>
                  <a:lnTo>
                    <a:pt x="375474" y="153820"/>
                  </a:lnTo>
                  <a:lnTo>
                    <a:pt x="348229" y="110275"/>
                  </a:lnTo>
                  <a:lnTo>
                    <a:pt x="309229" y="69433"/>
                  </a:lnTo>
                  <a:lnTo>
                    <a:pt x="279808" y="41772"/>
                  </a:lnTo>
                  <a:lnTo>
                    <a:pt x="237872" y="21018"/>
                  </a:lnTo>
                  <a:lnTo>
                    <a:pt x="218550" y="12875"/>
                  </a:lnTo>
                  <a:lnTo>
                    <a:pt x="177281" y="4606"/>
                  </a:lnTo>
                  <a:lnTo>
                    <a:pt x="133198" y="500"/>
                  </a:lnTo>
                  <a:lnTo>
                    <a:pt x="97641" y="0"/>
                  </a:lnTo>
                  <a:lnTo>
                    <a:pt x="44242" y="88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25651" name="SMARTInkShape-1087"/>
          <p:cNvSpPr/>
          <p:nvPr/>
        </p:nvSpPr>
        <p:spPr>
          <a:xfrm>
            <a:off x="654050" y="1884363"/>
            <a:ext cx="533400" cy="527050"/>
          </a:xfrm>
          <a:custGeom>
            <a:avLst/>
            <a:gdLst/>
            <a:ahLst/>
            <a:cxnLst/>
            <a:rect l="0" t="0" r="0" b="0"/>
            <a:pathLst>
              <a:path w="533400" h="527050">
                <a:moveTo>
                  <a:pt x="230235" y="8924"/>
                </a:moveTo>
                <a:lnTo>
                  <a:pt x="225496" y="8924"/>
                </a:lnTo>
                <a:lnTo>
                  <a:pt x="224099" y="7932"/>
                </a:lnTo>
                <a:lnTo>
                  <a:pt x="223168" y="6277"/>
                </a:lnTo>
                <a:lnTo>
                  <a:pt x="222548" y="4181"/>
                </a:lnTo>
                <a:lnTo>
                  <a:pt x="221142" y="2784"/>
                </a:lnTo>
                <a:lnTo>
                  <a:pt x="216935" y="1232"/>
                </a:lnTo>
                <a:lnTo>
                  <a:pt x="195907" y="0"/>
                </a:lnTo>
                <a:lnTo>
                  <a:pt x="187667" y="6132"/>
                </a:lnTo>
                <a:lnTo>
                  <a:pt x="179373" y="9089"/>
                </a:lnTo>
                <a:lnTo>
                  <a:pt x="137788" y="42698"/>
                </a:lnTo>
                <a:lnTo>
                  <a:pt x="103610" y="86506"/>
                </a:lnTo>
                <a:lnTo>
                  <a:pt x="73405" y="128050"/>
                </a:lnTo>
                <a:lnTo>
                  <a:pt x="44652" y="169734"/>
                </a:lnTo>
                <a:lnTo>
                  <a:pt x="38628" y="182638"/>
                </a:lnTo>
                <a:lnTo>
                  <a:pt x="33253" y="205652"/>
                </a:lnTo>
                <a:lnTo>
                  <a:pt x="21959" y="226479"/>
                </a:lnTo>
                <a:lnTo>
                  <a:pt x="10343" y="270082"/>
                </a:lnTo>
                <a:lnTo>
                  <a:pt x="150" y="312621"/>
                </a:lnTo>
                <a:lnTo>
                  <a:pt x="0" y="324562"/>
                </a:lnTo>
                <a:lnTo>
                  <a:pt x="6525" y="368923"/>
                </a:lnTo>
                <a:lnTo>
                  <a:pt x="7794" y="384328"/>
                </a:lnTo>
                <a:lnTo>
                  <a:pt x="20315" y="426969"/>
                </a:lnTo>
                <a:lnTo>
                  <a:pt x="33991" y="453117"/>
                </a:lnTo>
                <a:lnTo>
                  <a:pt x="54327" y="480334"/>
                </a:lnTo>
                <a:lnTo>
                  <a:pt x="97934" y="512160"/>
                </a:lnTo>
                <a:lnTo>
                  <a:pt x="107282" y="515489"/>
                </a:lnTo>
                <a:lnTo>
                  <a:pt x="151794" y="526465"/>
                </a:lnTo>
                <a:lnTo>
                  <a:pt x="191657" y="527049"/>
                </a:lnTo>
                <a:lnTo>
                  <a:pt x="214384" y="526086"/>
                </a:lnTo>
                <a:lnTo>
                  <a:pt x="228073" y="520944"/>
                </a:lnTo>
                <a:lnTo>
                  <a:pt x="267423" y="515669"/>
                </a:lnTo>
                <a:lnTo>
                  <a:pt x="307701" y="497161"/>
                </a:lnTo>
                <a:lnTo>
                  <a:pt x="349287" y="476453"/>
                </a:lnTo>
                <a:lnTo>
                  <a:pt x="390948" y="455615"/>
                </a:lnTo>
                <a:lnTo>
                  <a:pt x="433496" y="428814"/>
                </a:lnTo>
                <a:lnTo>
                  <a:pt x="465315" y="399034"/>
                </a:lnTo>
                <a:lnTo>
                  <a:pt x="485191" y="369090"/>
                </a:lnTo>
                <a:lnTo>
                  <a:pt x="501433" y="324463"/>
                </a:lnTo>
                <a:lnTo>
                  <a:pt x="512051" y="299745"/>
                </a:lnTo>
                <a:lnTo>
                  <a:pt x="521741" y="255926"/>
                </a:lnTo>
                <a:lnTo>
                  <a:pt x="530735" y="211332"/>
                </a:lnTo>
                <a:lnTo>
                  <a:pt x="533399" y="174071"/>
                </a:lnTo>
                <a:lnTo>
                  <a:pt x="526596" y="143016"/>
                </a:lnTo>
                <a:lnTo>
                  <a:pt x="506945" y="98442"/>
                </a:lnTo>
                <a:lnTo>
                  <a:pt x="495099" y="79217"/>
                </a:lnTo>
                <a:lnTo>
                  <a:pt x="459050" y="42431"/>
                </a:lnTo>
                <a:lnTo>
                  <a:pt x="432876" y="27528"/>
                </a:lnTo>
                <a:lnTo>
                  <a:pt x="389598" y="12991"/>
                </a:lnTo>
                <a:lnTo>
                  <a:pt x="348096" y="9728"/>
                </a:lnTo>
                <a:lnTo>
                  <a:pt x="306206" y="9082"/>
                </a:lnTo>
                <a:lnTo>
                  <a:pt x="266846" y="9948"/>
                </a:lnTo>
                <a:lnTo>
                  <a:pt x="222476" y="18649"/>
                </a:lnTo>
                <a:lnTo>
                  <a:pt x="176664" y="2679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Acquiring New Lands- Panama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15400" cy="5867400"/>
          </a:xfrm>
        </p:spPr>
        <p:txBody>
          <a:bodyPr/>
          <a:lstStyle/>
          <a:p>
            <a:r>
              <a:rPr lang="en-US" altLang="en-US" sz="2800" smtClean="0"/>
              <a:t>US (and Pres. Teddy Roosevelt) wanted a canal across Central America</a:t>
            </a:r>
          </a:p>
          <a:p>
            <a:pPr lvl="1"/>
            <a:r>
              <a:rPr lang="en-US" altLang="en-US" sz="2400" smtClean="0"/>
              <a:t>Goal was the shorten the distance, time and cost between Atlantic and Pacific</a:t>
            </a:r>
          </a:p>
          <a:p>
            <a:pPr lvl="1"/>
            <a:r>
              <a:rPr lang="en-US" altLang="en-US" sz="2400" smtClean="0"/>
              <a:t>US encouraged and supported Panama rebellion against Columbia</a:t>
            </a:r>
          </a:p>
          <a:p>
            <a:r>
              <a:rPr lang="en-US" altLang="en-US" sz="2800" smtClean="0"/>
              <a:t>Panama Canal- built by US and opened in 1915</a:t>
            </a:r>
          </a:p>
          <a:p>
            <a:pPr lvl="1"/>
            <a:r>
              <a:rPr lang="en-US" altLang="en-US" sz="2400" smtClean="0"/>
              <a:t>US paid Panama $10 million for the canal zone, leased land for $250,000 each year for 99 years</a:t>
            </a:r>
          </a:p>
          <a:p>
            <a:pPr lvl="1"/>
            <a:r>
              <a:rPr lang="en-US" altLang="en-US" sz="2400" smtClean="0"/>
              <a:t>US paid Columbia $25 million for lost territory</a:t>
            </a:r>
          </a:p>
          <a:p>
            <a:r>
              <a:rPr lang="en-US" altLang="en-US" sz="2800" smtClean="0"/>
              <a:t>Sig: Canal was success but hurt US relations with Latin America</a:t>
            </a:r>
          </a:p>
        </p:txBody>
      </p:sp>
    </p:spTree>
    <p:extLst>
      <p:ext uri="{BB962C8B-B14F-4D97-AF65-F5344CB8AC3E}">
        <p14:creationId xmlns:p14="http://schemas.microsoft.com/office/powerpoint/2010/main" val="35642841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52400"/>
            <a:ext cx="7696200" cy="6507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SMARTInkShape-1088"/>
          <p:cNvSpPr/>
          <p:nvPr/>
        </p:nvSpPr>
        <p:spPr>
          <a:xfrm>
            <a:off x="857250" y="2108200"/>
            <a:ext cx="328613" cy="401638"/>
          </a:xfrm>
          <a:custGeom>
            <a:avLst/>
            <a:gdLst/>
            <a:ahLst/>
            <a:cxnLst/>
            <a:rect l="0" t="0" r="0" b="0"/>
            <a:pathLst>
              <a:path w="328613" h="401638">
                <a:moveTo>
                  <a:pt x="205035" y="26743"/>
                </a:moveTo>
                <a:lnTo>
                  <a:pt x="205035" y="22005"/>
                </a:lnTo>
                <a:lnTo>
                  <a:pt x="202392" y="17034"/>
                </a:lnTo>
                <a:lnTo>
                  <a:pt x="200300" y="14319"/>
                </a:lnTo>
                <a:lnTo>
                  <a:pt x="195333" y="11304"/>
                </a:lnTo>
                <a:lnTo>
                  <a:pt x="192621" y="10499"/>
                </a:lnTo>
                <a:lnTo>
                  <a:pt x="190814" y="8972"/>
                </a:lnTo>
                <a:lnTo>
                  <a:pt x="188804" y="4628"/>
                </a:lnTo>
                <a:lnTo>
                  <a:pt x="187278" y="3074"/>
                </a:lnTo>
                <a:lnTo>
                  <a:pt x="182939" y="1346"/>
                </a:lnTo>
                <a:lnTo>
                  <a:pt x="157434" y="0"/>
                </a:lnTo>
                <a:lnTo>
                  <a:pt x="151508" y="2625"/>
                </a:lnTo>
                <a:lnTo>
                  <a:pt x="145570" y="6106"/>
                </a:lnTo>
                <a:lnTo>
                  <a:pt x="133683" y="8341"/>
                </a:lnTo>
                <a:lnTo>
                  <a:pt x="130711" y="8524"/>
                </a:lnTo>
                <a:lnTo>
                  <a:pt x="127739" y="10630"/>
                </a:lnTo>
                <a:lnTo>
                  <a:pt x="118820" y="21087"/>
                </a:lnTo>
                <a:lnTo>
                  <a:pt x="103956" y="30738"/>
                </a:lnTo>
                <a:lnTo>
                  <a:pt x="71254" y="73868"/>
                </a:lnTo>
                <a:lnTo>
                  <a:pt x="55398" y="100466"/>
                </a:lnTo>
                <a:lnTo>
                  <a:pt x="37438" y="117933"/>
                </a:lnTo>
                <a:lnTo>
                  <a:pt x="24054" y="135452"/>
                </a:lnTo>
                <a:lnTo>
                  <a:pt x="20547" y="147461"/>
                </a:lnTo>
                <a:lnTo>
                  <a:pt x="15930" y="168305"/>
                </a:lnTo>
                <a:lnTo>
                  <a:pt x="8285" y="184399"/>
                </a:lnTo>
                <a:lnTo>
                  <a:pt x="5491" y="188381"/>
                </a:lnTo>
                <a:lnTo>
                  <a:pt x="1559" y="208200"/>
                </a:lnTo>
                <a:lnTo>
                  <a:pt x="0" y="252701"/>
                </a:lnTo>
                <a:lnTo>
                  <a:pt x="903" y="288567"/>
                </a:lnTo>
                <a:lnTo>
                  <a:pt x="7026" y="305439"/>
                </a:lnTo>
                <a:lnTo>
                  <a:pt x="29679" y="345484"/>
                </a:lnTo>
                <a:lnTo>
                  <a:pt x="38241" y="354537"/>
                </a:lnTo>
                <a:lnTo>
                  <a:pt x="80792" y="383733"/>
                </a:lnTo>
                <a:lnTo>
                  <a:pt x="109983" y="397674"/>
                </a:lnTo>
                <a:lnTo>
                  <a:pt x="151528" y="401417"/>
                </a:lnTo>
                <a:lnTo>
                  <a:pt x="193144" y="401637"/>
                </a:lnTo>
                <a:lnTo>
                  <a:pt x="202392" y="398999"/>
                </a:lnTo>
                <a:lnTo>
                  <a:pt x="242937" y="377743"/>
                </a:lnTo>
                <a:lnTo>
                  <a:pt x="277973" y="354039"/>
                </a:lnTo>
                <a:lnTo>
                  <a:pt x="297074" y="323766"/>
                </a:lnTo>
                <a:lnTo>
                  <a:pt x="317008" y="282601"/>
                </a:lnTo>
                <a:lnTo>
                  <a:pt x="323389" y="238329"/>
                </a:lnTo>
                <a:lnTo>
                  <a:pt x="328612" y="209487"/>
                </a:lnTo>
                <a:lnTo>
                  <a:pt x="322106" y="164963"/>
                </a:lnTo>
                <a:lnTo>
                  <a:pt x="305833" y="121045"/>
                </a:lnTo>
                <a:lnTo>
                  <a:pt x="285288" y="78996"/>
                </a:lnTo>
                <a:lnTo>
                  <a:pt x="278359" y="68811"/>
                </a:lnTo>
                <a:lnTo>
                  <a:pt x="252079" y="50993"/>
                </a:lnTo>
                <a:lnTo>
                  <a:pt x="209959" y="30737"/>
                </a:lnTo>
                <a:lnTo>
                  <a:pt x="166220" y="20959"/>
                </a:lnTo>
                <a:lnTo>
                  <a:pt x="133684" y="1781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7660" name="SMARTInkShape-1089"/>
          <p:cNvSpPr/>
          <p:nvPr/>
        </p:nvSpPr>
        <p:spPr>
          <a:xfrm>
            <a:off x="1216025" y="3046413"/>
            <a:ext cx="319088" cy="488950"/>
          </a:xfrm>
          <a:custGeom>
            <a:avLst/>
            <a:gdLst/>
            <a:ahLst/>
            <a:cxnLst/>
            <a:rect l="0" t="0" r="0" b="0"/>
            <a:pathLst>
              <a:path w="319088" h="488950">
                <a:moveTo>
                  <a:pt x="221216" y="7673"/>
                </a:moveTo>
                <a:lnTo>
                  <a:pt x="216479" y="2942"/>
                </a:lnTo>
                <a:lnTo>
                  <a:pt x="211510" y="619"/>
                </a:lnTo>
                <a:lnTo>
                  <a:pt x="208797" y="0"/>
                </a:lnTo>
                <a:lnTo>
                  <a:pt x="205996" y="577"/>
                </a:lnTo>
                <a:lnTo>
                  <a:pt x="194379" y="5979"/>
                </a:lnTo>
                <a:lnTo>
                  <a:pt x="182538" y="7339"/>
                </a:lnTo>
                <a:lnTo>
                  <a:pt x="180560" y="8441"/>
                </a:lnTo>
                <a:lnTo>
                  <a:pt x="179241" y="10166"/>
                </a:lnTo>
                <a:lnTo>
                  <a:pt x="176784" y="14723"/>
                </a:lnTo>
                <a:lnTo>
                  <a:pt x="164339" y="28615"/>
                </a:lnTo>
                <a:lnTo>
                  <a:pt x="158594" y="31835"/>
                </a:lnTo>
                <a:lnTo>
                  <a:pt x="155675" y="32694"/>
                </a:lnTo>
                <a:lnTo>
                  <a:pt x="120458" y="63863"/>
                </a:lnTo>
                <a:lnTo>
                  <a:pt x="85654" y="107071"/>
                </a:lnTo>
                <a:lnTo>
                  <a:pt x="58015" y="150444"/>
                </a:lnTo>
                <a:lnTo>
                  <a:pt x="31239" y="191877"/>
                </a:lnTo>
                <a:lnTo>
                  <a:pt x="18167" y="234450"/>
                </a:lnTo>
                <a:lnTo>
                  <a:pt x="8732" y="270842"/>
                </a:lnTo>
                <a:lnTo>
                  <a:pt x="4650" y="301626"/>
                </a:lnTo>
                <a:lnTo>
                  <a:pt x="78" y="319567"/>
                </a:lnTo>
                <a:lnTo>
                  <a:pt x="0" y="331477"/>
                </a:lnTo>
                <a:lnTo>
                  <a:pt x="6575" y="373089"/>
                </a:lnTo>
                <a:lnTo>
                  <a:pt x="7845" y="384973"/>
                </a:lnTo>
                <a:lnTo>
                  <a:pt x="17134" y="414499"/>
                </a:lnTo>
                <a:lnTo>
                  <a:pt x="45494" y="446949"/>
                </a:lnTo>
                <a:lnTo>
                  <a:pt x="67641" y="464803"/>
                </a:lnTo>
                <a:lnTo>
                  <a:pt x="71246" y="469883"/>
                </a:lnTo>
                <a:lnTo>
                  <a:pt x="75631" y="473269"/>
                </a:lnTo>
                <a:lnTo>
                  <a:pt x="108472" y="485572"/>
                </a:lnTo>
                <a:lnTo>
                  <a:pt x="148113" y="488822"/>
                </a:lnTo>
                <a:lnTo>
                  <a:pt x="191853" y="488949"/>
                </a:lnTo>
                <a:lnTo>
                  <a:pt x="200235" y="487962"/>
                </a:lnTo>
                <a:lnTo>
                  <a:pt x="215109" y="481838"/>
                </a:lnTo>
                <a:lnTo>
                  <a:pt x="236803" y="466075"/>
                </a:lnTo>
                <a:lnTo>
                  <a:pt x="246649" y="463931"/>
                </a:lnTo>
                <a:lnTo>
                  <a:pt x="251059" y="461379"/>
                </a:lnTo>
                <a:lnTo>
                  <a:pt x="271524" y="438038"/>
                </a:lnTo>
                <a:lnTo>
                  <a:pt x="298538" y="395943"/>
                </a:lnTo>
                <a:lnTo>
                  <a:pt x="306473" y="378761"/>
                </a:lnTo>
                <a:lnTo>
                  <a:pt x="316224" y="337233"/>
                </a:lnTo>
                <a:lnTo>
                  <a:pt x="319087" y="298071"/>
                </a:lnTo>
                <a:lnTo>
                  <a:pt x="318290" y="274940"/>
                </a:lnTo>
                <a:lnTo>
                  <a:pt x="310269" y="230556"/>
                </a:lnTo>
                <a:lnTo>
                  <a:pt x="299474" y="186103"/>
                </a:lnTo>
                <a:lnTo>
                  <a:pt x="293669" y="174121"/>
                </a:lnTo>
                <a:lnTo>
                  <a:pt x="266326" y="132454"/>
                </a:lnTo>
                <a:lnTo>
                  <a:pt x="259109" y="121559"/>
                </a:lnTo>
                <a:lnTo>
                  <a:pt x="240965" y="103854"/>
                </a:lnTo>
                <a:lnTo>
                  <a:pt x="202105" y="60087"/>
                </a:lnTo>
                <a:lnTo>
                  <a:pt x="194448" y="5223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7661" name="SMARTInkShape-1090"/>
          <p:cNvSpPr/>
          <p:nvPr/>
        </p:nvSpPr>
        <p:spPr>
          <a:xfrm>
            <a:off x="1214438" y="4027488"/>
            <a:ext cx="446087" cy="463550"/>
          </a:xfrm>
          <a:custGeom>
            <a:avLst/>
            <a:gdLst/>
            <a:ahLst/>
            <a:cxnLst/>
            <a:rect l="0" t="0" r="0" b="0"/>
            <a:pathLst>
              <a:path w="446087" h="463550">
                <a:moveTo>
                  <a:pt x="223167" y="17834"/>
                </a:moveTo>
                <a:lnTo>
                  <a:pt x="223167" y="10155"/>
                </a:lnTo>
                <a:lnTo>
                  <a:pt x="222175" y="9742"/>
                </a:lnTo>
                <a:lnTo>
                  <a:pt x="218424" y="9284"/>
                </a:lnTo>
                <a:lnTo>
                  <a:pt x="217027" y="8170"/>
                </a:lnTo>
                <a:lnTo>
                  <a:pt x="214601" y="1269"/>
                </a:lnTo>
                <a:lnTo>
                  <a:pt x="211750" y="562"/>
                </a:lnTo>
                <a:lnTo>
                  <a:pt x="179332" y="0"/>
                </a:lnTo>
                <a:lnTo>
                  <a:pt x="171259" y="2641"/>
                </a:lnTo>
                <a:lnTo>
                  <a:pt x="164363" y="6127"/>
                </a:lnTo>
                <a:lnTo>
                  <a:pt x="144078" y="13283"/>
                </a:lnTo>
                <a:lnTo>
                  <a:pt x="125464" y="26937"/>
                </a:lnTo>
                <a:lnTo>
                  <a:pt x="84043" y="60448"/>
                </a:lnTo>
                <a:lnTo>
                  <a:pt x="53446" y="104998"/>
                </a:lnTo>
                <a:lnTo>
                  <a:pt x="32588" y="140125"/>
                </a:lnTo>
                <a:lnTo>
                  <a:pt x="17145" y="180246"/>
                </a:lnTo>
                <a:lnTo>
                  <a:pt x="12489" y="192086"/>
                </a:lnTo>
                <a:lnTo>
                  <a:pt x="6335" y="233239"/>
                </a:lnTo>
                <a:lnTo>
                  <a:pt x="2721" y="245367"/>
                </a:lnTo>
                <a:lnTo>
                  <a:pt x="0" y="289381"/>
                </a:lnTo>
                <a:lnTo>
                  <a:pt x="845" y="317262"/>
                </a:lnTo>
                <a:lnTo>
                  <a:pt x="10861" y="356868"/>
                </a:lnTo>
                <a:lnTo>
                  <a:pt x="18319" y="371974"/>
                </a:lnTo>
                <a:lnTo>
                  <a:pt x="42537" y="404390"/>
                </a:lnTo>
                <a:lnTo>
                  <a:pt x="84141" y="433963"/>
                </a:lnTo>
                <a:lnTo>
                  <a:pt x="101353" y="441943"/>
                </a:lnTo>
                <a:lnTo>
                  <a:pt x="142782" y="455397"/>
                </a:lnTo>
                <a:lnTo>
                  <a:pt x="154684" y="460047"/>
                </a:lnTo>
                <a:lnTo>
                  <a:pt x="199014" y="463549"/>
                </a:lnTo>
                <a:lnTo>
                  <a:pt x="214417" y="462679"/>
                </a:lnTo>
                <a:lnTo>
                  <a:pt x="258839" y="454675"/>
                </a:lnTo>
                <a:lnTo>
                  <a:pt x="303390" y="443885"/>
                </a:lnTo>
                <a:lnTo>
                  <a:pt x="345247" y="425000"/>
                </a:lnTo>
                <a:lnTo>
                  <a:pt x="385954" y="404302"/>
                </a:lnTo>
                <a:lnTo>
                  <a:pt x="428015" y="366213"/>
                </a:lnTo>
                <a:lnTo>
                  <a:pt x="431201" y="363055"/>
                </a:lnTo>
                <a:lnTo>
                  <a:pt x="434739" y="354263"/>
                </a:lnTo>
                <a:lnTo>
                  <a:pt x="437304" y="344740"/>
                </a:lnTo>
                <a:lnTo>
                  <a:pt x="443336" y="332817"/>
                </a:lnTo>
                <a:lnTo>
                  <a:pt x="446086" y="305793"/>
                </a:lnTo>
                <a:lnTo>
                  <a:pt x="443671" y="296773"/>
                </a:lnTo>
                <a:lnTo>
                  <a:pt x="440282" y="288469"/>
                </a:lnTo>
                <a:lnTo>
                  <a:pt x="433185" y="261233"/>
                </a:lnTo>
                <a:lnTo>
                  <a:pt x="420499" y="243661"/>
                </a:lnTo>
                <a:lnTo>
                  <a:pt x="379374" y="204571"/>
                </a:lnTo>
                <a:lnTo>
                  <a:pt x="339682" y="179104"/>
                </a:lnTo>
                <a:lnTo>
                  <a:pt x="296531" y="160597"/>
                </a:lnTo>
                <a:lnTo>
                  <a:pt x="257974" y="145677"/>
                </a:lnTo>
                <a:lnTo>
                  <a:pt x="218854" y="130805"/>
                </a:lnTo>
                <a:lnTo>
                  <a:pt x="175285" y="115939"/>
                </a:lnTo>
                <a:lnTo>
                  <a:pt x="142766" y="10702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1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81000"/>
            <a:ext cx="8153400" cy="6149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31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Puerto Rico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Foraker Act- law establishing a civil government in Puerto Rico</a:t>
            </a:r>
          </a:p>
          <a:p>
            <a:pPr lvl="1"/>
            <a:r>
              <a:rPr lang="en-US" altLang="en-US" smtClean="0"/>
              <a:t>Puerto Rico had been under direct US military rule</a:t>
            </a:r>
          </a:p>
          <a:p>
            <a:pPr lvl="1"/>
            <a:r>
              <a:rPr lang="en-US" altLang="en-US" smtClean="0"/>
              <a:t>Act authorized the US president to appoint a governor and part of the legislature</a:t>
            </a:r>
          </a:p>
        </p:txBody>
      </p:sp>
    </p:spTree>
    <p:extLst>
      <p:ext uri="{BB962C8B-B14F-4D97-AF65-F5344CB8AC3E}">
        <p14:creationId xmlns:p14="http://schemas.microsoft.com/office/powerpoint/2010/main" val="215969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Acquiring New Lands-China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China viewed as potential market for US goods</a:t>
            </a:r>
          </a:p>
          <a:p>
            <a:pPr lvl="1"/>
            <a:r>
              <a:rPr lang="en-US" altLang="en-US" smtClean="0"/>
              <a:t>Open Door Policy (1899)- developed by Secretary of State John Hay, stated that all nations should have equal trading rights to China- China should be “open” to everyone</a:t>
            </a:r>
          </a:p>
          <a:p>
            <a:pPr lvl="2"/>
            <a:r>
              <a:rPr lang="en-US" altLang="en-US" smtClean="0"/>
              <a:t>Goal was to end “sphere of influence” by European powers and Japan</a:t>
            </a:r>
          </a:p>
        </p:txBody>
      </p:sp>
      <p:sp>
        <p:nvSpPr>
          <p:cNvPr id="30725" name="SMARTInkShape-1091"/>
          <p:cNvSpPr/>
          <p:nvPr/>
        </p:nvSpPr>
        <p:spPr>
          <a:xfrm>
            <a:off x="1682750" y="4813300"/>
            <a:ext cx="290513" cy="419100"/>
          </a:xfrm>
          <a:custGeom>
            <a:avLst/>
            <a:gdLst/>
            <a:ahLst/>
            <a:cxnLst/>
            <a:rect l="0" t="0" r="0" b="0"/>
            <a:pathLst>
              <a:path w="290513" h="419099">
                <a:moveTo>
                  <a:pt x="120816" y="0"/>
                </a:moveTo>
                <a:lnTo>
                  <a:pt x="112246" y="0"/>
                </a:lnTo>
                <a:lnTo>
                  <a:pt x="104815" y="6130"/>
                </a:lnTo>
                <a:lnTo>
                  <a:pt x="96653" y="8094"/>
                </a:lnTo>
                <a:lnTo>
                  <a:pt x="90877" y="8553"/>
                </a:lnTo>
                <a:lnTo>
                  <a:pt x="88939" y="9667"/>
                </a:lnTo>
                <a:lnTo>
                  <a:pt x="87647" y="11401"/>
                </a:lnTo>
                <a:lnTo>
                  <a:pt x="85219" y="15971"/>
                </a:lnTo>
                <a:lnTo>
                  <a:pt x="43348" y="60468"/>
                </a:lnTo>
                <a:lnTo>
                  <a:pt x="35407" y="74526"/>
                </a:lnTo>
                <a:lnTo>
                  <a:pt x="19152" y="113416"/>
                </a:lnTo>
                <a:lnTo>
                  <a:pt x="7746" y="154658"/>
                </a:lnTo>
                <a:lnTo>
                  <a:pt x="2158" y="196268"/>
                </a:lnTo>
                <a:lnTo>
                  <a:pt x="0" y="202216"/>
                </a:lnTo>
                <a:lnTo>
                  <a:pt x="251" y="214110"/>
                </a:lnTo>
                <a:lnTo>
                  <a:pt x="4367" y="255743"/>
                </a:lnTo>
                <a:lnTo>
                  <a:pt x="5566" y="273401"/>
                </a:lnTo>
                <a:lnTo>
                  <a:pt x="22729" y="312407"/>
                </a:lnTo>
                <a:lnTo>
                  <a:pt x="46342" y="351735"/>
                </a:lnTo>
                <a:lnTo>
                  <a:pt x="56267" y="367999"/>
                </a:lnTo>
                <a:lnTo>
                  <a:pt x="99880" y="403525"/>
                </a:lnTo>
                <a:lnTo>
                  <a:pt x="132987" y="415907"/>
                </a:lnTo>
                <a:lnTo>
                  <a:pt x="174458" y="419098"/>
                </a:lnTo>
                <a:lnTo>
                  <a:pt x="198095" y="418281"/>
                </a:lnTo>
                <a:lnTo>
                  <a:pt x="235381" y="406007"/>
                </a:lnTo>
                <a:lnTo>
                  <a:pt x="243898" y="398192"/>
                </a:lnTo>
                <a:lnTo>
                  <a:pt x="277701" y="359889"/>
                </a:lnTo>
                <a:lnTo>
                  <a:pt x="283557" y="347940"/>
                </a:lnTo>
                <a:lnTo>
                  <a:pt x="287489" y="341986"/>
                </a:lnTo>
                <a:lnTo>
                  <a:pt x="289703" y="333061"/>
                </a:lnTo>
                <a:lnTo>
                  <a:pt x="290512" y="318192"/>
                </a:lnTo>
                <a:lnTo>
                  <a:pt x="287933" y="312243"/>
                </a:lnTo>
                <a:lnTo>
                  <a:pt x="284468" y="306296"/>
                </a:lnTo>
                <a:lnTo>
                  <a:pt x="281525" y="297374"/>
                </a:lnTo>
                <a:lnTo>
                  <a:pt x="275798" y="288453"/>
                </a:lnTo>
                <a:lnTo>
                  <a:pt x="258587" y="246473"/>
                </a:lnTo>
                <a:lnTo>
                  <a:pt x="245378" y="205168"/>
                </a:lnTo>
                <a:lnTo>
                  <a:pt x="225057" y="163554"/>
                </a:lnTo>
                <a:lnTo>
                  <a:pt x="214160" y="139766"/>
                </a:lnTo>
                <a:lnTo>
                  <a:pt x="205972" y="110028"/>
                </a:lnTo>
                <a:lnTo>
                  <a:pt x="180369" y="69791"/>
                </a:lnTo>
                <a:lnTo>
                  <a:pt x="177077" y="60425"/>
                </a:lnTo>
                <a:lnTo>
                  <a:pt x="174620" y="50645"/>
                </a:lnTo>
                <a:lnTo>
                  <a:pt x="170218" y="42994"/>
                </a:lnTo>
                <a:lnTo>
                  <a:pt x="164951" y="38933"/>
                </a:lnTo>
                <a:lnTo>
                  <a:pt x="159300" y="36137"/>
                </a:lnTo>
                <a:lnTo>
                  <a:pt x="141649" y="21586"/>
                </a:lnTo>
                <a:lnTo>
                  <a:pt x="132727" y="18951"/>
                </a:lnTo>
                <a:lnTo>
                  <a:pt x="85064" y="1784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726" name="SMARTInkShape-1092"/>
          <p:cNvSpPr/>
          <p:nvPr/>
        </p:nvSpPr>
        <p:spPr>
          <a:xfrm>
            <a:off x="1152525" y="3135313"/>
            <a:ext cx="382588" cy="596900"/>
          </a:xfrm>
          <a:custGeom>
            <a:avLst/>
            <a:gdLst/>
            <a:ahLst/>
            <a:cxnLst/>
            <a:rect l="0" t="0" r="0" b="0"/>
            <a:pathLst>
              <a:path w="382588" h="596900">
                <a:moveTo>
                  <a:pt x="240748" y="8665"/>
                </a:moveTo>
                <a:lnTo>
                  <a:pt x="236015" y="3934"/>
                </a:lnTo>
                <a:lnTo>
                  <a:pt x="232639" y="3529"/>
                </a:lnTo>
                <a:lnTo>
                  <a:pt x="199350" y="9483"/>
                </a:lnTo>
                <a:lnTo>
                  <a:pt x="187289" y="15686"/>
                </a:lnTo>
                <a:lnTo>
                  <a:pt x="184302" y="16316"/>
                </a:lnTo>
                <a:lnTo>
                  <a:pt x="153438" y="35586"/>
                </a:lnTo>
                <a:lnTo>
                  <a:pt x="117818" y="64788"/>
                </a:lnTo>
                <a:lnTo>
                  <a:pt x="90482" y="103891"/>
                </a:lnTo>
                <a:lnTo>
                  <a:pt x="64642" y="145339"/>
                </a:lnTo>
                <a:lnTo>
                  <a:pt x="46484" y="171740"/>
                </a:lnTo>
                <a:lnTo>
                  <a:pt x="26908" y="215753"/>
                </a:lnTo>
                <a:lnTo>
                  <a:pt x="12892" y="258503"/>
                </a:lnTo>
                <a:lnTo>
                  <a:pt x="4697" y="298097"/>
                </a:lnTo>
                <a:lnTo>
                  <a:pt x="609" y="338999"/>
                </a:lnTo>
                <a:lnTo>
                  <a:pt x="71" y="383082"/>
                </a:lnTo>
                <a:lnTo>
                  <a:pt x="0" y="422852"/>
                </a:lnTo>
                <a:lnTo>
                  <a:pt x="9691" y="463777"/>
                </a:lnTo>
                <a:lnTo>
                  <a:pt x="19752" y="507056"/>
                </a:lnTo>
                <a:lnTo>
                  <a:pt x="25616" y="519348"/>
                </a:lnTo>
                <a:lnTo>
                  <a:pt x="50759" y="554307"/>
                </a:lnTo>
                <a:lnTo>
                  <a:pt x="95004" y="584931"/>
                </a:lnTo>
                <a:lnTo>
                  <a:pt x="110817" y="592927"/>
                </a:lnTo>
                <a:lnTo>
                  <a:pt x="151837" y="596569"/>
                </a:lnTo>
                <a:lnTo>
                  <a:pt x="196005" y="596899"/>
                </a:lnTo>
                <a:lnTo>
                  <a:pt x="207982" y="595920"/>
                </a:lnTo>
                <a:lnTo>
                  <a:pt x="249661" y="578861"/>
                </a:lnTo>
                <a:lnTo>
                  <a:pt x="289132" y="554326"/>
                </a:lnTo>
                <a:lnTo>
                  <a:pt x="316928" y="528422"/>
                </a:lnTo>
                <a:lnTo>
                  <a:pt x="341764" y="483900"/>
                </a:lnTo>
                <a:lnTo>
                  <a:pt x="361621" y="441431"/>
                </a:lnTo>
                <a:lnTo>
                  <a:pt x="371366" y="397698"/>
                </a:lnTo>
                <a:lnTo>
                  <a:pt x="374228" y="353207"/>
                </a:lnTo>
                <a:lnTo>
                  <a:pt x="377091" y="320013"/>
                </a:lnTo>
                <a:lnTo>
                  <a:pt x="382587" y="275974"/>
                </a:lnTo>
                <a:lnTo>
                  <a:pt x="380614" y="240386"/>
                </a:lnTo>
                <a:lnTo>
                  <a:pt x="375307" y="195834"/>
                </a:lnTo>
                <a:lnTo>
                  <a:pt x="372020" y="162825"/>
                </a:lnTo>
                <a:lnTo>
                  <a:pt x="367493" y="140500"/>
                </a:lnTo>
                <a:lnTo>
                  <a:pt x="363509" y="117710"/>
                </a:lnTo>
                <a:lnTo>
                  <a:pt x="344658" y="74149"/>
                </a:lnTo>
                <a:lnTo>
                  <a:pt x="309988" y="33550"/>
                </a:lnTo>
                <a:lnTo>
                  <a:pt x="287892" y="16001"/>
                </a:lnTo>
                <a:lnTo>
                  <a:pt x="264445" y="3989"/>
                </a:lnTo>
                <a:lnTo>
                  <a:pt x="222909" y="0"/>
                </a:lnTo>
                <a:lnTo>
                  <a:pt x="169413" y="866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727" name="SMARTInkShape-1093"/>
          <p:cNvSpPr/>
          <p:nvPr/>
        </p:nvSpPr>
        <p:spPr>
          <a:xfrm>
            <a:off x="758825" y="1965325"/>
            <a:ext cx="428625" cy="622300"/>
          </a:xfrm>
          <a:custGeom>
            <a:avLst/>
            <a:gdLst/>
            <a:ahLst/>
            <a:cxnLst/>
            <a:rect l="0" t="0" r="0" b="0"/>
            <a:pathLst>
              <a:path w="428625" h="622300">
                <a:moveTo>
                  <a:pt x="223445" y="17469"/>
                </a:moveTo>
                <a:lnTo>
                  <a:pt x="218700" y="12731"/>
                </a:lnTo>
                <a:lnTo>
                  <a:pt x="213722" y="10406"/>
                </a:lnTo>
                <a:lnTo>
                  <a:pt x="202434" y="8913"/>
                </a:lnTo>
                <a:lnTo>
                  <a:pt x="200499" y="7799"/>
                </a:lnTo>
                <a:lnTo>
                  <a:pt x="199210" y="6065"/>
                </a:lnTo>
                <a:lnTo>
                  <a:pt x="198350" y="3917"/>
                </a:lnTo>
                <a:lnTo>
                  <a:pt x="196783" y="2486"/>
                </a:lnTo>
                <a:lnTo>
                  <a:pt x="192394" y="895"/>
                </a:lnTo>
                <a:lnTo>
                  <a:pt x="184340" y="0"/>
                </a:lnTo>
                <a:lnTo>
                  <a:pt x="178588" y="2434"/>
                </a:lnTo>
                <a:lnTo>
                  <a:pt x="172721" y="5830"/>
                </a:lnTo>
                <a:lnTo>
                  <a:pt x="163834" y="8732"/>
                </a:lnTo>
                <a:lnTo>
                  <a:pt x="154910" y="14439"/>
                </a:lnTo>
                <a:lnTo>
                  <a:pt x="145977" y="17563"/>
                </a:lnTo>
                <a:lnTo>
                  <a:pt x="114447" y="38408"/>
                </a:lnTo>
                <a:lnTo>
                  <a:pt x="80445" y="82410"/>
                </a:lnTo>
                <a:lnTo>
                  <a:pt x="59575" y="121714"/>
                </a:lnTo>
                <a:lnTo>
                  <a:pt x="35738" y="162100"/>
                </a:lnTo>
                <a:lnTo>
                  <a:pt x="21834" y="190222"/>
                </a:lnTo>
                <a:lnTo>
                  <a:pt x="11019" y="231632"/>
                </a:lnTo>
                <a:lnTo>
                  <a:pt x="2032" y="274372"/>
                </a:lnTo>
                <a:lnTo>
                  <a:pt x="164" y="318822"/>
                </a:lnTo>
                <a:lnTo>
                  <a:pt x="0" y="363422"/>
                </a:lnTo>
                <a:lnTo>
                  <a:pt x="980" y="402057"/>
                </a:lnTo>
                <a:lnTo>
                  <a:pt x="7681" y="441149"/>
                </a:lnTo>
                <a:lnTo>
                  <a:pt x="15834" y="479380"/>
                </a:lnTo>
                <a:lnTo>
                  <a:pt x="24730" y="517058"/>
                </a:lnTo>
                <a:lnTo>
                  <a:pt x="30184" y="530658"/>
                </a:lnTo>
                <a:lnTo>
                  <a:pt x="38567" y="540668"/>
                </a:lnTo>
                <a:lnTo>
                  <a:pt x="47920" y="549413"/>
                </a:lnTo>
                <a:lnTo>
                  <a:pt x="73981" y="586036"/>
                </a:lnTo>
                <a:lnTo>
                  <a:pt x="113118" y="611236"/>
                </a:lnTo>
                <a:lnTo>
                  <a:pt x="152107" y="622125"/>
                </a:lnTo>
                <a:lnTo>
                  <a:pt x="163931" y="622299"/>
                </a:lnTo>
                <a:lnTo>
                  <a:pt x="205573" y="615797"/>
                </a:lnTo>
                <a:lnTo>
                  <a:pt x="217488" y="614529"/>
                </a:lnTo>
                <a:lnTo>
                  <a:pt x="247281" y="602910"/>
                </a:lnTo>
                <a:lnTo>
                  <a:pt x="288994" y="574458"/>
                </a:lnTo>
                <a:lnTo>
                  <a:pt x="318789" y="554157"/>
                </a:lnTo>
                <a:lnTo>
                  <a:pt x="359103" y="509917"/>
                </a:lnTo>
                <a:lnTo>
                  <a:pt x="389386" y="469485"/>
                </a:lnTo>
                <a:lnTo>
                  <a:pt x="405073" y="435070"/>
                </a:lnTo>
                <a:lnTo>
                  <a:pt x="415363" y="395569"/>
                </a:lnTo>
                <a:lnTo>
                  <a:pt x="424421" y="354807"/>
                </a:lnTo>
                <a:lnTo>
                  <a:pt x="428624" y="310530"/>
                </a:lnTo>
                <a:lnTo>
                  <a:pt x="421297" y="265946"/>
                </a:lnTo>
                <a:lnTo>
                  <a:pt x="407756" y="221334"/>
                </a:lnTo>
                <a:lnTo>
                  <a:pt x="390259" y="181457"/>
                </a:lnTo>
                <a:lnTo>
                  <a:pt x="360334" y="140430"/>
                </a:lnTo>
                <a:lnTo>
                  <a:pt x="315686" y="108064"/>
                </a:lnTo>
                <a:lnTo>
                  <a:pt x="303836" y="102348"/>
                </a:lnTo>
                <a:lnTo>
                  <a:pt x="262175" y="90359"/>
                </a:lnTo>
                <a:lnTo>
                  <a:pt x="214507" y="8885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241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Economic Factors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800600"/>
          </a:xfrm>
        </p:spPr>
        <p:txBody>
          <a:bodyPr/>
          <a:lstStyle/>
          <a:p>
            <a:r>
              <a:rPr lang="en-US" altLang="en-US" smtClean="0"/>
              <a:t>An overall desire for raw materials and natural resources</a:t>
            </a:r>
          </a:p>
          <a:p>
            <a:r>
              <a:rPr lang="en-US" altLang="en-US" smtClean="0"/>
              <a:t>By the late 1800s, Americans had more food and good than they could consume</a:t>
            </a:r>
          </a:p>
          <a:p>
            <a:pPr lvl="1"/>
            <a:r>
              <a:rPr lang="en-US" altLang="en-US" smtClean="0"/>
              <a:t>New markets could solve this problem</a:t>
            </a:r>
          </a:p>
          <a:p>
            <a:pPr lvl="1"/>
            <a:r>
              <a:rPr lang="en-US" altLang="en-US" smtClean="0"/>
              <a:t>New resources</a:t>
            </a:r>
          </a:p>
          <a:p>
            <a:r>
              <a:rPr lang="en-US" altLang="en-US" smtClean="0"/>
              <a:t>US could gain political influence by investing in other countries</a:t>
            </a:r>
          </a:p>
        </p:txBody>
      </p:sp>
    </p:spTree>
    <p:extLst>
      <p:ext uri="{BB962C8B-B14F-4D97-AF65-F5344CB8AC3E}">
        <p14:creationId xmlns:p14="http://schemas.microsoft.com/office/powerpoint/2010/main" val="53588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 Open Door to China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European nations and the US were interested in creating “spheres of influence”- areas of economic and political control (by an outside power) in China</a:t>
            </a:r>
          </a:p>
          <a:p>
            <a:pPr lvl="1"/>
            <a:r>
              <a:rPr lang="en-US" altLang="en-US" smtClean="0"/>
              <a:t>Britain, France, Germany, and Russia had carved China into spheres of influence to avoid competing for trade</a:t>
            </a:r>
          </a:p>
          <a:p>
            <a:pPr lvl="2"/>
            <a:r>
              <a:rPr lang="en-US" altLang="en-US" smtClean="0"/>
              <a:t>Threatened to limit US trade in China</a:t>
            </a:r>
          </a:p>
        </p:txBody>
      </p:sp>
    </p:spTree>
    <p:extLst>
      <p:ext uri="{BB962C8B-B14F-4D97-AF65-F5344CB8AC3E}">
        <p14:creationId xmlns:p14="http://schemas.microsoft.com/office/powerpoint/2010/main" val="374481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Leave the Door Open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382000" cy="4876800"/>
          </a:xfrm>
        </p:spPr>
        <p:txBody>
          <a:bodyPr/>
          <a:lstStyle/>
          <a:p>
            <a:r>
              <a:rPr lang="en-US" altLang="en-US" smtClean="0"/>
              <a:t>John Hay (US Sec of State) proposed the Open Door Policy to keep trade open for the Americans who were too late to the party</a:t>
            </a:r>
          </a:p>
          <a:p>
            <a:r>
              <a:rPr lang="en-US" altLang="en-US" smtClean="0"/>
              <a:t>Favored open trade relations between China and other nations</a:t>
            </a:r>
          </a:p>
          <a:p>
            <a:r>
              <a:rPr lang="en-US" altLang="en-US" smtClean="0"/>
              <a:t>Would ensure that the US would have equal access to China’s consumers</a:t>
            </a:r>
          </a:p>
          <a:p>
            <a:r>
              <a:rPr lang="en-US" altLang="en-US" smtClean="0"/>
              <a:t>Rejected by many European counties</a:t>
            </a:r>
          </a:p>
        </p:txBody>
      </p:sp>
    </p:spTree>
    <p:extLst>
      <p:ext uri="{BB962C8B-B14F-4D97-AF65-F5344CB8AC3E}">
        <p14:creationId xmlns:p14="http://schemas.microsoft.com/office/powerpoint/2010/main" val="26606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457200"/>
            <a:ext cx="8775700" cy="617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6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" y="0"/>
            <a:ext cx="8953500" cy="655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9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Boxer Rebellion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458200" cy="5029200"/>
          </a:xfrm>
        </p:spPr>
        <p:txBody>
          <a:bodyPr/>
          <a:lstStyle/>
          <a:p>
            <a:r>
              <a:rPr lang="en-US" altLang="en-US" smtClean="0"/>
              <a:t>Presence of foreigners caused resentment and some in China joined secret societies</a:t>
            </a:r>
          </a:p>
          <a:p>
            <a:pPr lvl="1"/>
            <a:r>
              <a:rPr lang="en-US" altLang="en-US" smtClean="0"/>
              <a:t>Celebrated traditional customs and criticized western ways</a:t>
            </a:r>
          </a:p>
          <a:p>
            <a:pPr lvl="1"/>
            <a:r>
              <a:rPr lang="en-US" altLang="en-US" smtClean="0"/>
              <a:t>One society (the Boxers) killed foreign missionaries in May 1900 and more violence broke out</a:t>
            </a:r>
          </a:p>
          <a:p>
            <a:pPr lvl="1"/>
            <a:r>
              <a:rPr lang="en-US" altLang="en-US" smtClean="0"/>
              <a:t>Prompted the gov’ts of Europe and America to send troops to stop the rebellion</a:t>
            </a:r>
          </a:p>
          <a:p>
            <a:pPr lvl="2"/>
            <a:r>
              <a:rPr lang="en-US" altLang="en-US" smtClean="0"/>
              <a:t>Fueled Chinese nationalism</a:t>
            </a:r>
          </a:p>
        </p:txBody>
      </p:sp>
      <p:grpSp>
        <p:nvGrpSpPr>
          <p:cNvPr id="35844" name="SMARTInkShape-Group207"/>
          <p:cNvGrpSpPr>
            <a:grpSpLocks/>
          </p:cNvGrpSpPr>
          <p:nvPr/>
        </p:nvGrpSpPr>
        <p:grpSpPr bwMode="auto">
          <a:xfrm>
            <a:off x="411163" y="36513"/>
            <a:ext cx="1098550" cy="836612"/>
            <a:chOff x="411163" y="36513"/>
            <a:chExt cx="1098550" cy="836612"/>
          </a:xfrm>
        </p:grpSpPr>
        <p:sp>
          <p:nvSpPr>
            <p:cNvPr id="2" name="SMARTInkShape-392"/>
            <p:cNvSpPr/>
            <p:nvPr>
              <p:custDataLst>
                <p:tags r:id="rId8"/>
              </p:custDataLst>
            </p:nvPr>
          </p:nvSpPr>
          <p:spPr>
            <a:xfrm>
              <a:off x="411163" y="206375"/>
              <a:ext cx="241300" cy="666750"/>
            </a:xfrm>
            <a:custGeom>
              <a:avLst/>
              <a:gdLst/>
              <a:ahLst/>
              <a:cxnLst/>
              <a:rect l="0" t="0" r="0" b="0"/>
              <a:pathLst>
                <a:path w="241300" h="666750">
                  <a:moveTo>
                    <a:pt x="170055" y="26576"/>
                  </a:moveTo>
                  <a:lnTo>
                    <a:pt x="170055" y="26576"/>
                  </a:lnTo>
                  <a:lnTo>
                    <a:pt x="165300" y="21845"/>
                  </a:lnTo>
                  <a:lnTo>
                    <a:pt x="160312" y="19523"/>
                  </a:lnTo>
                  <a:lnTo>
                    <a:pt x="133624" y="17669"/>
                  </a:lnTo>
                  <a:lnTo>
                    <a:pt x="130840" y="17668"/>
                  </a:lnTo>
                  <a:lnTo>
                    <a:pt x="125093" y="20307"/>
                  </a:lnTo>
                  <a:lnTo>
                    <a:pt x="119221" y="23790"/>
                  </a:lnTo>
                  <a:lnTo>
                    <a:pt x="110320" y="26741"/>
                  </a:lnTo>
                  <a:lnTo>
                    <a:pt x="69792" y="63986"/>
                  </a:lnTo>
                  <a:lnTo>
                    <a:pt x="36954" y="105163"/>
                  </a:lnTo>
                  <a:lnTo>
                    <a:pt x="22610" y="126842"/>
                  </a:lnTo>
                  <a:lnTo>
                    <a:pt x="10985" y="160803"/>
                  </a:lnTo>
                  <a:lnTo>
                    <a:pt x="8796" y="171378"/>
                  </a:lnTo>
                  <a:lnTo>
                    <a:pt x="1936" y="186235"/>
                  </a:lnTo>
                  <a:lnTo>
                    <a:pt x="0" y="215389"/>
                  </a:lnTo>
                  <a:lnTo>
                    <a:pt x="9008" y="245472"/>
                  </a:lnTo>
                  <a:lnTo>
                    <a:pt x="24041" y="264115"/>
                  </a:lnTo>
                  <a:lnTo>
                    <a:pt x="62027" y="304895"/>
                  </a:lnTo>
                  <a:lnTo>
                    <a:pt x="69298" y="314625"/>
                  </a:lnTo>
                  <a:lnTo>
                    <a:pt x="104923" y="340912"/>
                  </a:lnTo>
                  <a:lnTo>
                    <a:pt x="145430" y="385079"/>
                  </a:lnTo>
                  <a:lnTo>
                    <a:pt x="185361" y="424956"/>
                  </a:lnTo>
                  <a:lnTo>
                    <a:pt x="211525" y="466190"/>
                  </a:lnTo>
                  <a:lnTo>
                    <a:pt x="230078" y="500700"/>
                  </a:lnTo>
                  <a:lnTo>
                    <a:pt x="240306" y="540533"/>
                  </a:lnTo>
                  <a:lnTo>
                    <a:pt x="238430" y="549713"/>
                  </a:lnTo>
                  <a:lnTo>
                    <a:pt x="235275" y="558083"/>
                  </a:lnTo>
                  <a:lnTo>
                    <a:pt x="233873" y="568404"/>
                  </a:lnTo>
                  <a:lnTo>
                    <a:pt x="227942" y="579591"/>
                  </a:lnTo>
                  <a:lnTo>
                    <a:pt x="194378" y="621515"/>
                  </a:lnTo>
                  <a:lnTo>
                    <a:pt x="154978" y="644260"/>
                  </a:lnTo>
                  <a:lnTo>
                    <a:pt x="127906" y="656577"/>
                  </a:lnTo>
                  <a:lnTo>
                    <a:pt x="96816" y="666749"/>
                  </a:lnTo>
                  <a:lnTo>
                    <a:pt x="93364" y="666224"/>
                  </a:lnTo>
                  <a:lnTo>
                    <a:pt x="71587" y="657089"/>
                  </a:lnTo>
                  <a:lnTo>
                    <a:pt x="65585" y="653330"/>
                  </a:lnTo>
                  <a:lnTo>
                    <a:pt x="56611" y="650223"/>
                  </a:lnTo>
                  <a:lnTo>
                    <a:pt x="50636" y="645987"/>
                  </a:lnTo>
                  <a:lnTo>
                    <a:pt x="47317" y="640805"/>
                  </a:lnTo>
                  <a:lnTo>
                    <a:pt x="36997" y="599296"/>
                  </a:lnTo>
                  <a:lnTo>
                    <a:pt x="35819" y="564139"/>
                  </a:lnTo>
                  <a:lnTo>
                    <a:pt x="48182" y="523808"/>
                  </a:lnTo>
                  <a:lnTo>
                    <a:pt x="57896" y="479626"/>
                  </a:lnTo>
                  <a:lnTo>
                    <a:pt x="71702" y="436283"/>
                  </a:lnTo>
                  <a:lnTo>
                    <a:pt x="86482" y="391889"/>
                  </a:lnTo>
                  <a:lnTo>
                    <a:pt x="106145" y="347356"/>
                  </a:lnTo>
                  <a:lnTo>
                    <a:pt x="127373" y="302806"/>
                  </a:lnTo>
                  <a:lnTo>
                    <a:pt x="149248" y="258253"/>
                  </a:lnTo>
                  <a:lnTo>
                    <a:pt x="171676" y="218430"/>
                  </a:lnTo>
                  <a:lnTo>
                    <a:pt x="187788" y="180147"/>
                  </a:lnTo>
                  <a:lnTo>
                    <a:pt x="203868" y="142507"/>
                  </a:lnTo>
                  <a:lnTo>
                    <a:pt x="217005" y="122530"/>
                  </a:lnTo>
                  <a:lnTo>
                    <a:pt x="230486" y="80093"/>
                  </a:lnTo>
                  <a:lnTo>
                    <a:pt x="232739" y="69173"/>
                  </a:lnTo>
                  <a:lnTo>
                    <a:pt x="238608" y="56468"/>
                  </a:lnTo>
                  <a:lnTo>
                    <a:pt x="241299" y="33911"/>
                  </a:lnTo>
                  <a:lnTo>
                    <a:pt x="238872" y="27196"/>
                  </a:lnTo>
                  <a:lnTo>
                    <a:pt x="235471" y="20911"/>
                  </a:lnTo>
                  <a:lnTo>
                    <a:pt x="232562" y="11807"/>
                  </a:lnTo>
                  <a:lnTo>
                    <a:pt x="225145" y="1615"/>
                  </a:lnTo>
                  <a:lnTo>
                    <a:pt x="221741" y="632"/>
                  </a:lnTo>
                  <a:lnTo>
                    <a:pt x="211446" y="0"/>
                  </a:lnTo>
                  <a:lnTo>
                    <a:pt x="182803" y="8928"/>
                  </a:lnTo>
                  <a:lnTo>
                    <a:pt x="164154" y="23882"/>
                  </a:lnTo>
                  <a:lnTo>
                    <a:pt x="152141" y="354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" name="SMARTInkShape-393"/>
            <p:cNvSpPr/>
            <p:nvPr>
              <p:custDataLst>
                <p:tags r:id="rId9"/>
              </p:custDataLst>
            </p:nvPr>
          </p:nvSpPr>
          <p:spPr>
            <a:xfrm>
              <a:off x="795338" y="169863"/>
              <a:ext cx="274637" cy="623887"/>
            </a:xfrm>
            <a:custGeom>
              <a:avLst/>
              <a:gdLst/>
              <a:ahLst/>
              <a:cxnLst/>
              <a:rect l="0" t="0" r="0" b="0"/>
              <a:pathLst>
                <a:path w="274637" h="623887">
                  <a:moveTo>
                    <a:pt x="53522" y="0"/>
                  </a:moveTo>
                  <a:lnTo>
                    <a:pt x="53522" y="0"/>
                  </a:lnTo>
                  <a:lnTo>
                    <a:pt x="53522" y="4733"/>
                  </a:lnTo>
                  <a:lnTo>
                    <a:pt x="50878" y="9698"/>
                  </a:lnTo>
                  <a:lnTo>
                    <a:pt x="41104" y="20956"/>
                  </a:lnTo>
                  <a:lnTo>
                    <a:pt x="38090" y="29455"/>
                  </a:lnTo>
                  <a:lnTo>
                    <a:pt x="31084" y="68507"/>
                  </a:lnTo>
                  <a:lnTo>
                    <a:pt x="21481" y="93143"/>
                  </a:lnTo>
                  <a:lnTo>
                    <a:pt x="12025" y="136862"/>
                  </a:lnTo>
                  <a:lnTo>
                    <a:pt x="9324" y="178712"/>
                  </a:lnTo>
                  <a:lnTo>
                    <a:pt x="2864" y="215031"/>
                  </a:lnTo>
                  <a:lnTo>
                    <a:pt x="560" y="256690"/>
                  </a:lnTo>
                  <a:lnTo>
                    <a:pt x="105" y="293828"/>
                  </a:lnTo>
                  <a:lnTo>
                    <a:pt x="26" y="330295"/>
                  </a:lnTo>
                  <a:lnTo>
                    <a:pt x="0" y="373744"/>
                  </a:lnTo>
                  <a:lnTo>
                    <a:pt x="986" y="407793"/>
                  </a:lnTo>
                  <a:lnTo>
                    <a:pt x="6125" y="442976"/>
                  </a:lnTo>
                  <a:lnTo>
                    <a:pt x="8089" y="477503"/>
                  </a:lnTo>
                  <a:lnTo>
                    <a:pt x="11394" y="516295"/>
                  </a:lnTo>
                  <a:lnTo>
                    <a:pt x="24331" y="560790"/>
                  </a:lnTo>
                  <a:lnTo>
                    <a:pt x="28682" y="579218"/>
                  </a:lnTo>
                  <a:lnTo>
                    <a:pt x="31014" y="585246"/>
                  </a:lnTo>
                  <a:lnTo>
                    <a:pt x="38893" y="594585"/>
                  </a:lnTo>
                  <a:lnTo>
                    <a:pt x="69819" y="617943"/>
                  </a:lnTo>
                  <a:lnTo>
                    <a:pt x="81921" y="622237"/>
                  </a:lnTo>
                  <a:lnTo>
                    <a:pt x="108666" y="623886"/>
                  </a:lnTo>
                  <a:lnTo>
                    <a:pt x="134420" y="614327"/>
                  </a:lnTo>
                  <a:lnTo>
                    <a:pt x="140165" y="611622"/>
                  </a:lnTo>
                  <a:lnTo>
                    <a:pt x="149193" y="603335"/>
                  </a:lnTo>
                  <a:lnTo>
                    <a:pt x="157501" y="594039"/>
                  </a:lnTo>
                  <a:lnTo>
                    <a:pt x="178988" y="574717"/>
                  </a:lnTo>
                  <a:lnTo>
                    <a:pt x="207096" y="535261"/>
                  </a:lnTo>
                  <a:lnTo>
                    <a:pt x="216939" y="522181"/>
                  </a:lnTo>
                  <a:lnTo>
                    <a:pt x="234514" y="480906"/>
                  </a:lnTo>
                  <a:lnTo>
                    <a:pt x="246739" y="444657"/>
                  </a:lnTo>
                  <a:lnTo>
                    <a:pt x="258699" y="403011"/>
                  </a:lnTo>
                  <a:lnTo>
                    <a:pt x="264988" y="372331"/>
                  </a:lnTo>
                  <a:lnTo>
                    <a:pt x="271850" y="331200"/>
                  </a:lnTo>
                  <a:lnTo>
                    <a:pt x="274636" y="294458"/>
                  </a:lnTo>
                  <a:lnTo>
                    <a:pt x="268754" y="254386"/>
                  </a:lnTo>
                  <a:lnTo>
                    <a:pt x="260735" y="224035"/>
                  </a:lnTo>
                  <a:lnTo>
                    <a:pt x="246694" y="198275"/>
                  </a:lnTo>
                  <a:lnTo>
                    <a:pt x="238173" y="189488"/>
                  </a:lnTo>
                  <a:lnTo>
                    <a:pt x="199081" y="166545"/>
                  </a:lnTo>
                  <a:lnTo>
                    <a:pt x="172123" y="154213"/>
                  </a:lnTo>
                  <a:lnTo>
                    <a:pt x="131586" y="143568"/>
                  </a:lnTo>
                  <a:lnTo>
                    <a:pt x="98129" y="1426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" name="SMARTInkShape-394"/>
            <p:cNvSpPr/>
            <p:nvPr>
              <p:custDataLst>
                <p:tags r:id="rId10"/>
              </p:custDataLst>
            </p:nvPr>
          </p:nvSpPr>
          <p:spPr>
            <a:xfrm>
              <a:off x="1090613" y="117475"/>
              <a:ext cx="285750" cy="592138"/>
            </a:xfrm>
            <a:custGeom>
              <a:avLst/>
              <a:gdLst/>
              <a:ahLst/>
              <a:cxnLst/>
              <a:rect l="0" t="0" r="0" b="0"/>
              <a:pathLst>
                <a:path w="285750" h="592138">
                  <a:moveTo>
                    <a:pt x="0" y="0"/>
                  </a:moveTo>
                  <a:lnTo>
                    <a:pt x="0" y="0"/>
                  </a:lnTo>
                  <a:lnTo>
                    <a:pt x="0" y="13276"/>
                  </a:lnTo>
                  <a:lnTo>
                    <a:pt x="8379" y="46704"/>
                  </a:lnTo>
                  <a:lnTo>
                    <a:pt x="9678" y="57395"/>
                  </a:lnTo>
                  <a:lnTo>
                    <a:pt x="16588" y="86274"/>
                  </a:lnTo>
                  <a:lnTo>
                    <a:pt x="17749" y="129480"/>
                  </a:lnTo>
                  <a:lnTo>
                    <a:pt x="17852" y="173921"/>
                  </a:lnTo>
                  <a:lnTo>
                    <a:pt x="17861" y="216777"/>
                  </a:lnTo>
                  <a:lnTo>
                    <a:pt x="17861" y="241821"/>
                  </a:lnTo>
                  <a:lnTo>
                    <a:pt x="20507" y="248746"/>
                  </a:lnTo>
                  <a:lnTo>
                    <a:pt x="23999" y="255125"/>
                  </a:lnTo>
                  <a:lnTo>
                    <a:pt x="26424" y="265550"/>
                  </a:lnTo>
                  <a:lnTo>
                    <a:pt x="34449" y="274871"/>
                  </a:lnTo>
                  <a:lnTo>
                    <a:pt x="37802" y="275648"/>
                  </a:lnTo>
                  <a:lnTo>
                    <a:pt x="51941" y="276233"/>
                  </a:lnTo>
                  <a:lnTo>
                    <a:pt x="61381" y="270137"/>
                  </a:lnTo>
                  <a:lnTo>
                    <a:pt x="74858" y="267191"/>
                  </a:lnTo>
                  <a:lnTo>
                    <a:pt x="88804" y="260466"/>
                  </a:lnTo>
                  <a:lnTo>
                    <a:pt x="132370" y="249935"/>
                  </a:lnTo>
                  <a:lnTo>
                    <a:pt x="172740" y="250547"/>
                  </a:lnTo>
                  <a:lnTo>
                    <a:pt x="211693" y="260536"/>
                  </a:lnTo>
                  <a:lnTo>
                    <a:pt x="235009" y="274564"/>
                  </a:lnTo>
                  <a:lnTo>
                    <a:pt x="264860" y="315823"/>
                  </a:lnTo>
                  <a:lnTo>
                    <a:pt x="281804" y="344492"/>
                  </a:lnTo>
                  <a:lnTo>
                    <a:pt x="285256" y="371707"/>
                  </a:lnTo>
                  <a:lnTo>
                    <a:pt x="285749" y="413930"/>
                  </a:lnTo>
                  <a:lnTo>
                    <a:pt x="284779" y="436873"/>
                  </a:lnTo>
                  <a:lnTo>
                    <a:pt x="267686" y="481080"/>
                  </a:lnTo>
                  <a:lnTo>
                    <a:pt x="247067" y="522821"/>
                  </a:lnTo>
                  <a:lnTo>
                    <a:pt x="234178" y="545604"/>
                  </a:lnTo>
                  <a:lnTo>
                    <a:pt x="189569" y="579205"/>
                  </a:lnTo>
                  <a:lnTo>
                    <a:pt x="171295" y="591142"/>
                  </a:lnTo>
                  <a:lnTo>
                    <a:pt x="166788" y="592137"/>
                  </a:lnTo>
                  <a:lnTo>
                    <a:pt x="162791" y="591810"/>
                  </a:lnTo>
                  <a:lnTo>
                    <a:pt x="149779" y="589259"/>
                  </a:lnTo>
                  <a:lnTo>
                    <a:pt x="133959" y="5881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" name="SMARTInkShape-395"/>
            <p:cNvSpPr/>
            <p:nvPr>
              <p:custDataLst>
                <p:tags r:id="rId11"/>
              </p:custDataLst>
            </p:nvPr>
          </p:nvSpPr>
          <p:spPr>
            <a:xfrm>
              <a:off x="1128713" y="36513"/>
              <a:ext cx="381000" cy="125412"/>
            </a:xfrm>
            <a:custGeom>
              <a:avLst/>
              <a:gdLst/>
              <a:ahLst/>
              <a:cxnLst/>
              <a:rect l="0" t="0" r="0" b="0"/>
              <a:pathLst>
                <a:path w="381000" h="125412">
                  <a:moveTo>
                    <a:pt x="5155" y="125411"/>
                  </a:moveTo>
                  <a:lnTo>
                    <a:pt x="5155" y="125411"/>
                  </a:lnTo>
                  <a:lnTo>
                    <a:pt x="405" y="120656"/>
                  </a:lnTo>
                  <a:lnTo>
                    <a:pt x="0" y="118259"/>
                  </a:lnTo>
                  <a:lnTo>
                    <a:pt x="724" y="115667"/>
                  </a:lnTo>
                  <a:lnTo>
                    <a:pt x="9030" y="104355"/>
                  </a:lnTo>
                  <a:lnTo>
                    <a:pt x="52818" y="77961"/>
                  </a:lnTo>
                  <a:lnTo>
                    <a:pt x="95027" y="57563"/>
                  </a:lnTo>
                  <a:lnTo>
                    <a:pt x="133164" y="44953"/>
                  </a:lnTo>
                  <a:lnTo>
                    <a:pt x="167039" y="35880"/>
                  </a:lnTo>
                  <a:lnTo>
                    <a:pt x="209366" y="23897"/>
                  </a:lnTo>
                  <a:lnTo>
                    <a:pt x="252602" y="11946"/>
                  </a:lnTo>
                  <a:lnTo>
                    <a:pt x="290897" y="2654"/>
                  </a:lnTo>
                  <a:lnTo>
                    <a:pt x="335416" y="233"/>
                  </a:lnTo>
                  <a:lnTo>
                    <a:pt x="38099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7" name="SMARTInkShape-396"/>
          <p:cNvSpPr/>
          <p:nvPr>
            <p:custDataLst>
              <p:tags r:id="rId1"/>
            </p:custDataLst>
          </p:nvPr>
        </p:nvSpPr>
        <p:spPr>
          <a:xfrm>
            <a:off x="536575" y="1366838"/>
            <a:ext cx="506413" cy="588962"/>
          </a:xfrm>
          <a:custGeom>
            <a:avLst/>
            <a:gdLst/>
            <a:ahLst/>
            <a:cxnLst/>
            <a:rect l="0" t="0" r="0" b="0"/>
            <a:pathLst>
              <a:path w="506413" h="588962">
                <a:moveTo>
                  <a:pt x="249370" y="0"/>
                </a:moveTo>
                <a:lnTo>
                  <a:pt x="249370" y="0"/>
                </a:lnTo>
                <a:lnTo>
                  <a:pt x="220748" y="0"/>
                </a:lnTo>
                <a:lnTo>
                  <a:pt x="214206" y="2645"/>
                </a:lnTo>
                <a:lnTo>
                  <a:pt x="192810" y="16221"/>
                </a:lnTo>
                <a:lnTo>
                  <a:pt x="175999" y="33919"/>
                </a:lnTo>
                <a:lnTo>
                  <a:pt x="166262" y="41858"/>
                </a:lnTo>
                <a:lnTo>
                  <a:pt x="132915" y="83182"/>
                </a:lnTo>
                <a:lnTo>
                  <a:pt x="104874" y="127100"/>
                </a:lnTo>
                <a:lnTo>
                  <a:pt x="77818" y="169907"/>
                </a:lnTo>
                <a:lnTo>
                  <a:pt x="55013" y="214305"/>
                </a:lnTo>
                <a:lnTo>
                  <a:pt x="39385" y="250979"/>
                </a:lnTo>
                <a:lnTo>
                  <a:pt x="26763" y="292758"/>
                </a:lnTo>
                <a:lnTo>
                  <a:pt x="14734" y="329963"/>
                </a:lnTo>
                <a:lnTo>
                  <a:pt x="3813" y="365969"/>
                </a:lnTo>
                <a:lnTo>
                  <a:pt x="630" y="401739"/>
                </a:lnTo>
                <a:lnTo>
                  <a:pt x="0" y="437461"/>
                </a:lnTo>
                <a:lnTo>
                  <a:pt x="866" y="472183"/>
                </a:lnTo>
                <a:lnTo>
                  <a:pt x="12253" y="505388"/>
                </a:lnTo>
                <a:lnTo>
                  <a:pt x="41628" y="546552"/>
                </a:lnTo>
                <a:lnTo>
                  <a:pt x="68585" y="564903"/>
                </a:lnTo>
                <a:lnTo>
                  <a:pt x="93004" y="576238"/>
                </a:lnTo>
                <a:lnTo>
                  <a:pt x="136661" y="586088"/>
                </a:lnTo>
                <a:lnTo>
                  <a:pt x="181140" y="588961"/>
                </a:lnTo>
                <a:lnTo>
                  <a:pt x="225691" y="588221"/>
                </a:lnTo>
                <a:lnTo>
                  <a:pt x="270249" y="580143"/>
                </a:lnTo>
                <a:lnTo>
                  <a:pt x="307422" y="567992"/>
                </a:lnTo>
                <a:lnTo>
                  <a:pt x="345360" y="543760"/>
                </a:lnTo>
                <a:lnTo>
                  <a:pt x="388865" y="510573"/>
                </a:lnTo>
                <a:lnTo>
                  <a:pt x="424620" y="471298"/>
                </a:lnTo>
                <a:lnTo>
                  <a:pt x="451694" y="428289"/>
                </a:lnTo>
                <a:lnTo>
                  <a:pt x="468841" y="383864"/>
                </a:lnTo>
                <a:lnTo>
                  <a:pt x="483996" y="339254"/>
                </a:lnTo>
                <a:lnTo>
                  <a:pt x="494924" y="297410"/>
                </a:lnTo>
                <a:lnTo>
                  <a:pt x="500751" y="259459"/>
                </a:lnTo>
                <a:lnTo>
                  <a:pt x="506412" y="223305"/>
                </a:lnTo>
                <a:lnTo>
                  <a:pt x="501406" y="187506"/>
                </a:lnTo>
                <a:lnTo>
                  <a:pt x="496750" y="151778"/>
                </a:lnTo>
                <a:lnTo>
                  <a:pt x="483759" y="113271"/>
                </a:lnTo>
                <a:lnTo>
                  <a:pt x="474056" y="89443"/>
                </a:lnTo>
                <a:lnTo>
                  <a:pt x="438087" y="46496"/>
                </a:lnTo>
                <a:lnTo>
                  <a:pt x="416516" y="34168"/>
                </a:lnTo>
                <a:lnTo>
                  <a:pt x="372703" y="22692"/>
                </a:lnTo>
                <a:lnTo>
                  <a:pt x="328210" y="18280"/>
                </a:lnTo>
                <a:lnTo>
                  <a:pt x="276105" y="2678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" name="SMARTInkShape-397"/>
          <p:cNvSpPr/>
          <p:nvPr>
            <p:custDataLst>
              <p:tags r:id="rId2"/>
            </p:custDataLst>
          </p:nvPr>
        </p:nvSpPr>
        <p:spPr>
          <a:xfrm>
            <a:off x="1081088" y="3367088"/>
            <a:ext cx="481012" cy="525462"/>
          </a:xfrm>
          <a:custGeom>
            <a:avLst/>
            <a:gdLst/>
            <a:ahLst/>
            <a:cxnLst/>
            <a:rect l="0" t="0" r="0" b="0"/>
            <a:pathLst>
              <a:path w="481012" h="525462">
                <a:moveTo>
                  <a:pt x="178231" y="7688"/>
                </a:moveTo>
                <a:lnTo>
                  <a:pt x="178231" y="7688"/>
                </a:lnTo>
                <a:lnTo>
                  <a:pt x="173498" y="7688"/>
                </a:lnTo>
                <a:lnTo>
                  <a:pt x="168532" y="5042"/>
                </a:lnTo>
                <a:lnTo>
                  <a:pt x="163024" y="1552"/>
                </a:lnTo>
                <a:lnTo>
                  <a:pt x="157273" y="0"/>
                </a:lnTo>
                <a:lnTo>
                  <a:pt x="154352" y="579"/>
                </a:lnTo>
                <a:lnTo>
                  <a:pt x="142548" y="5990"/>
                </a:lnTo>
                <a:lnTo>
                  <a:pt x="139583" y="6555"/>
                </a:lnTo>
                <a:lnTo>
                  <a:pt x="117802" y="17706"/>
                </a:lnTo>
                <a:lnTo>
                  <a:pt x="96257" y="36611"/>
                </a:lnTo>
                <a:lnTo>
                  <a:pt x="74288" y="68316"/>
                </a:lnTo>
                <a:lnTo>
                  <a:pt x="59700" y="95718"/>
                </a:lnTo>
                <a:lnTo>
                  <a:pt x="46360" y="117099"/>
                </a:lnTo>
                <a:lnTo>
                  <a:pt x="29883" y="158773"/>
                </a:lnTo>
                <a:lnTo>
                  <a:pt x="14810" y="196458"/>
                </a:lnTo>
                <a:lnTo>
                  <a:pt x="9024" y="237279"/>
                </a:lnTo>
                <a:lnTo>
                  <a:pt x="2011" y="275029"/>
                </a:lnTo>
                <a:lnTo>
                  <a:pt x="331" y="311143"/>
                </a:lnTo>
                <a:lnTo>
                  <a:pt x="0" y="346936"/>
                </a:lnTo>
                <a:lnTo>
                  <a:pt x="934" y="372741"/>
                </a:lnTo>
                <a:lnTo>
                  <a:pt x="12331" y="410692"/>
                </a:lnTo>
                <a:lnTo>
                  <a:pt x="37359" y="450702"/>
                </a:lnTo>
                <a:lnTo>
                  <a:pt x="57323" y="473851"/>
                </a:lnTo>
                <a:lnTo>
                  <a:pt x="98045" y="505562"/>
                </a:lnTo>
                <a:lnTo>
                  <a:pt x="110893" y="511687"/>
                </a:lnTo>
                <a:lnTo>
                  <a:pt x="154622" y="522295"/>
                </a:lnTo>
                <a:lnTo>
                  <a:pt x="196475" y="525092"/>
                </a:lnTo>
                <a:lnTo>
                  <a:pt x="233638" y="525461"/>
                </a:lnTo>
                <a:lnTo>
                  <a:pt x="259038" y="522855"/>
                </a:lnTo>
                <a:lnTo>
                  <a:pt x="296996" y="510287"/>
                </a:lnTo>
                <a:lnTo>
                  <a:pt x="320738" y="500612"/>
                </a:lnTo>
                <a:lnTo>
                  <a:pt x="357894" y="474388"/>
                </a:lnTo>
                <a:lnTo>
                  <a:pt x="385355" y="456153"/>
                </a:lnTo>
                <a:lnTo>
                  <a:pt x="421844" y="414985"/>
                </a:lnTo>
                <a:lnTo>
                  <a:pt x="450462" y="371641"/>
                </a:lnTo>
                <a:lnTo>
                  <a:pt x="469370" y="328992"/>
                </a:lnTo>
                <a:lnTo>
                  <a:pt x="477369" y="308125"/>
                </a:lnTo>
                <a:lnTo>
                  <a:pt x="481011" y="264529"/>
                </a:lnTo>
                <a:lnTo>
                  <a:pt x="480267" y="246037"/>
                </a:lnTo>
                <a:lnTo>
                  <a:pt x="466145" y="203946"/>
                </a:lnTo>
                <a:lnTo>
                  <a:pt x="456491" y="184108"/>
                </a:lnTo>
                <a:lnTo>
                  <a:pt x="424539" y="141499"/>
                </a:lnTo>
                <a:lnTo>
                  <a:pt x="390397" y="109249"/>
                </a:lnTo>
                <a:lnTo>
                  <a:pt x="354446" y="88874"/>
                </a:lnTo>
                <a:lnTo>
                  <a:pt x="310698" y="73270"/>
                </a:lnTo>
                <a:lnTo>
                  <a:pt x="267387" y="6125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" name="SMARTInkShape-398"/>
          <p:cNvSpPr/>
          <p:nvPr>
            <p:custDataLst>
              <p:tags r:id="rId3"/>
            </p:custDataLst>
          </p:nvPr>
        </p:nvSpPr>
        <p:spPr>
          <a:xfrm>
            <a:off x="1090613" y="4764088"/>
            <a:ext cx="409575" cy="433387"/>
          </a:xfrm>
          <a:custGeom>
            <a:avLst/>
            <a:gdLst/>
            <a:ahLst/>
            <a:cxnLst/>
            <a:rect l="0" t="0" r="0" b="0"/>
            <a:pathLst>
              <a:path w="409575" h="433387">
                <a:moveTo>
                  <a:pt x="222011" y="14042"/>
                </a:moveTo>
                <a:lnTo>
                  <a:pt x="222011" y="14042"/>
                </a:lnTo>
                <a:lnTo>
                  <a:pt x="222011" y="9305"/>
                </a:lnTo>
                <a:lnTo>
                  <a:pt x="221018" y="7910"/>
                </a:lnTo>
                <a:lnTo>
                  <a:pt x="219363" y="6979"/>
                </a:lnTo>
                <a:lnTo>
                  <a:pt x="212912" y="5364"/>
                </a:lnTo>
                <a:lnTo>
                  <a:pt x="208702" y="5228"/>
                </a:lnTo>
                <a:lnTo>
                  <a:pt x="207182" y="4200"/>
                </a:lnTo>
                <a:lnTo>
                  <a:pt x="206169" y="2524"/>
                </a:lnTo>
                <a:lnTo>
                  <a:pt x="205493" y="415"/>
                </a:lnTo>
                <a:lnTo>
                  <a:pt x="204051" y="0"/>
                </a:lnTo>
                <a:lnTo>
                  <a:pt x="191825" y="4249"/>
                </a:lnTo>
                <a:lnTo>
                  <a:pt x="183176" y="4861"/>
                </a:lnTo>
                <a:lnTo>
                  <a:pt x="177286" y="7648"/>
                </a:lnTo>
                <a:lnTo>
                  <a:pt x="137448" y="44988"/>
                </a:lnTo>
                <a:lnTo>
                  <a:pt x="96864" y="88136"/>
                </a:lnTo>
                <a:lnTo>
                  <a:pt x="63836" y="132133"/>
                </a:lnTo>
                <a:lnTo>
                  <a:pt x="40513" y="174924"/>
                </a:lnTo>
                <a:lnTo>
                  <a:pt x="22895" y="219296"/>
                </a:lnTo>
                <a:lnTo>
                  <a:pt x="7645" y="263877"/>
                </a:lnTo>
                <a:lnTo>
                  <a:pt x="1320" y="290641"/>
                </a:lnTo>
                <a:lnTo>
                  <a:pt x="0" y="328130"/>
                </a:lnTo>
                <a:lnTo>
                  <a:pt x="16777" y="370874"/>
                </a:lnTo>
                <a:lnTo>
                  <a:pt x="32440" y="399684"/>
                </a:lnTo>
                <a:lnTo>
                  <a:pt x="59378" y="421154"/>
                </a:lnTo>
                <a:lnTo>
                  <a:pt x="80179" y="429331"/>
                </a:lnTo>
                <a:lnTo>
                  <a:pt x="123625" y="433161"/>
                </a:lnTo>
                <a:lnTo>
                  <a:pt x="165421" y="433386"/>
                </a:lnTo>
                <a:lnTo>
                  <a:pt x="189251" y="432407"/>
                </a:lnTo>
                <a:lnTo>
                  <a:pt x="233592" y="415323"/>
                </a:lnTo>
                <a:lnTo>
                  <a:pt x="248997" y="408512"/>
                </a:lnTo>
                <a:lnTo>
                  <a:pt x="286290" y="382666"/>
                </a:lnTo>
                <a:lnTo>
                  <a:pt x="326601" y="338104"/>
                </a:lnTo>
                <a:lnTo>
                  <a:pt x="361817" y="296581"/>
                </a:lnTo>
                <a:lnTo>
                  <a:pt x="380734" y="270150"/>
                </a:lnTo>
                <a:lnTo>
                  <a:pt x="397864" y="235796"/>
                </a:lnTo>
                <a:lnTo>
                  <a:pt x="408221" y="195389"/>
                </a:lnTo>
                <a:lnTo>
                  <a:pt x="409574" y="154939"/>
                </a:lnTo>
                <a:lnTo>
                  <a:pt x="408612" y="145069"/>
                </a:lnTo>
                <a:lnTo>
                  <a:pt x="393395" y="117238"/>
                </a:lnTo>
                <a:lnTo>
                  <a:pt x="352105" y="73666"/>
                </a:lnTo>
                <a:lnTo>
                  <a:pt x="311298" y="42852"/>
                </a:lnTo>
                <a:lnTo>
                  <a:pt x="287518" y="29315"/>
                </a:lnTo>
                <a:lnTo>
                  <a:pt x="248028" y="2115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35848" name="SMARTInkShape-Group211"/>
          <p:cNvGrpSpPr>
            <a:grpSpLocks/>
          </p:cNvGrpSpPr>
          <p:nvPr/>
        </p:nvGrpSpPr>
        <p:grpSpPr bwMode="auto">
          <a:xfrm>
            <a:off x="714375" y="4697413"/>
            <a:ext cx="525463" cy="1008062"/>
            <a:chOff x="714375" y="4697413"/>
            <a:chExt cx="525463" cy="1008062"/>
          </a:xfrm>
        </p:grpSpPr>
        <p:sp>
          <p:nvSpPr>
            <p:cNvPr id="10" name="SMARTInkShape-399"/>
            <p:cNvSpPr/>
            <p:nvPr>
              <p:custDataLst>
                <p:tags r:id="rId6"/>
              </p:custDataLst>
            </p:nvPr>
          </p:nvSpPr>
          <p:spPr>
            <a:xfrm>
              <a:off x="722313" y="4697413"/>
              <a:ext cx="420687" cy="552450"/>
            </a:xfrm>
            <a:custGeom>
              <a:avLst/>
              <a:gdLst/>
              <a:ahLst/>
              <a:cxnLst/>
              <a:rect l="0" t="0" r="0" b="0"/>
              <a:pathLst>
                <a:path w="420687" h="552450">
                  <a:moveTo>
                    <a:pt x="232825" y="44444"/>
                  </a:moveTo>
                  <a:lnTo>
                    <a:pt x="232825" y="44444"/>
                  </a:lnTo>
                  <a:lnTo>
                    <a:pt x="191020" y="3801"/>
                  </a:lnTo>
                  <a:lnTo>
                    <a:pt x="182070" y="1018"/>
                  </a:lnTo>
                  <a:lnTo>
                    <a:pt x="162390" y="0"/>
                  </a:lnTo>
                  <a:lnTo>
                    <a:pt x="154086" y="2557"/>
                  </a:lnTo>
                  <a:lnTo>
                    <a:pt x="131382" y="14078"/>
                  </a:lnTo>
                  <a:lnTo>
                    <a:pt x="123719" y="16082"/>
                  </a:lnTo>
                  <a:lnTo>
                    <a:pt x="103540" y="31610"/>
                  </a:lnTo>
                  <a:lnTo>
                    <a:pt x="59812" y="75055"/>
                  </a:lnTo>
                  <a:lnTo>
                    <a:pt x="45361" y="100778"/>
                  </a:lnTo>
                  <a:lnTo>
                    <a:pt x="23742" y="142931"/>
                  </a:lnTo>
                  <a:lnTo>
                    <a:pt x="13754" y="169429"/>
                  </a:lnTo>
                  <a:lnTo>
                    <a:pt x="4801" y="213932"/>
                  </a:lnTo>
                  <a:lnTo>
                    <a:pt x="919" y="256719"/>
                  </a:lnTo>
                  <a:lnTo>
                    <a:pt x="151" y="300703"/>
                  </a:lnTo>
                  <a:lnTo>
                    <a:pt x="0" y="338315"/>
                  </a:lnTo>
                  <a:lnTo>
                    <a:pt x="6125" y="374376"/>
                  </a:lnTo>
                  <a:lnTo>
                    <a:pt x="10081" y="401202"/>
                  </a:lnTo>
                  <a:lnTo>
                    <a:pt x="28987" y="441088"/>
                  </a:lnTo>
                  <a:lnTo>
                    <a:pt x="60122" y="478378"/>
                  </a:lnTo>
                  <a:lnTo>
                    <a:pt x="102488" y="511065"/>
                  </a:lnTo>
                  <a:lnTo>
                    <a:pt x="143790" y="528663"/>
                  </a:lnTo>
                  <a:lnTo>
                    <a:pt x="181025" y="541246"/>
                  </a:lnTo>
                  <a:lnTo>
                    <a:pt x="223128" y="549718"/>
                  </a:lnTo>
                  <a:lnTo>
                    <a:pt x="260972" y="552449"/>
                  </a:lnTo>
                  <a:lnTo>
                    <a:pt x="301077" y="545146"/>
                  </a:lnTo>
                  <a:lnTo>
                    <a:pt x="343260" y="528800"/>
                  </a:lnTo>
                  <a:lnTo>
                    <a:pt x="368381" y="514175"/>
                  </a:lnTo>
                  <a:lnTo>
                    <a:pt x="395622" y="488689"/>
                  </a:lnTo>
                  <a:lnTo>
                    <a:pt x="399717" y="479412"/>
                  </a:lnTo>
                  <a:lnTo>
                    <a:pt x="409712" y="451498"/>
                  </a:lnTo>
                  <a:lnTo>
                    <a:pt x="417147" y="433853"/>
                  </a:lnTo>
                  <a:lnTo>
                    <a:pt x="420686" y="389663"/>
                  </a:lnTo>
                  <a:lnTo>
                    <a:pt x="418187" y="364767"/>
                  </a:lnTo>
                  <a:lnTo>
                    <a:pt x="411776" y="326979"/>
                  </a:lnTo>
                  <a:lnTo>
                    <a:pt x="399591" y="289628"/>
                  </a:lnTo>
                  <a:lnTo>
                    <a:pt x="385026" y="248994"/>
                  </a:lnTo>
                  <a:lnTo>
                    <a:pt x="370146" y="211047"/>
                  </a:lnTo>
                  <a:lnTo>
                    <a:pt x="360200" y="187299"/>
                  </a:lnTo>
                  <a:lnTo>
                    <a:pt x="329243" y="142742"/>
                  </a:lnTo>
                  <a:lnTo>
                    <a:pt x="288607" y="100058"/>
                  </a:lnTo>
                  <a:lnTo>
                    <a:pt x="275559" y="89664"/>
                  </a:lnTo>
                  <a:lnTo>
                    <a:pt x="248478" y="75249"/>
                  </a:lnTo>
                  <a:lnTo>
                    <a:pt x="235914" y="72401"/>
                  </a:lnTo>
                  <a:lnTo>
                    <a:pt x="214343" y="68796"/>
                  </a:lnTo>
                  <a:lnTo>
                    <a:pt x="197000" y="622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1" name="SMARTInkShape-400"/>
            <p:cNvSpPr/>
            <p:nvPr>
              <p:custDataLst>
                <p:tags r:id="rId7"/>
              </p:custDataLst>
            </p:nvPr>
          </p:nvSpPr>
          <p:spPr>
            <a:xfrm>
              <a:off x="714375" y="5214938"/>
              <a:ext cx="525463" cy="490537"/>
            </a:xfrm>
            <a:custGeom>
              <a:avLst/>
              <a:gdLst/>
              <a:ahLst/>
              <a:cxnLst/>
              <a:rect l="0" t="0" r="0" b="0"/>
              <a:pathLst>
                <a:path w="525463" h="490537">
                  <a:moveTo>
                    <a:pt x="339530" y="44598"/>
                  </a:moveTo>
                  <a:lnTo>
                    <a:pt x="339530" y="44598"/>
                  </a:lnTo>
                  <a:lnTo>
                    <a:pt x="334782" y="44598"/>
                  </a:lnTo>
                  <a:lnTo>
                    <a:pt x="329799" y="41955"/>
                  </a:lnTo>
                  <a:lnTo>
                    <a:pt x="306697" y="21701"/>
                  </a:lnTo>
                  <a:lnTo>
                    <a:pt x="275169" y="10309"/>
                  </a:lnTo>
                  <a:lnTo>
                    <a:pt x="231994" y="8973"/>
                  </a:lnTo>
                  <a:lnTo>
                    <a:pt x="220168" y="9935"/>
                  </a:lnTo>
                  <a:lnTo>
                    <a:pt x="190419" y="21337"/>
                  </a:lnTo>
                  <a:lnTo>
                    <a:pt x="149896" y="46377"/>
                  </a:lnTo>
                  <a:lnTo>
                    <a:pt x="110284" y="77721"/>
                  </a:lnTo>
                  <a:lnTo>
                    <a:pt x="68189" y="119945"/>
                  </a:lnTo>
                  <a:lnTo>
                    <a:pt x="33379" y="163694"/>
                  </a:lnTo>
                  <a:lnTo>
                    <a:pt x="15015" y="205565"/>
                  </a:lnTo>
                  <a:lnTo>
                    <a:pt x="2759" y="245298"/>
                  </a:lnTo>
                  <a:lnTo>
                    <a:pt x="0" y="281283"/>
                  </a:lnTo>
                  <a:lnTo>
                    <a:pt x="2417" y="291185"/>
                  </a:lnTo>
                  <a:lnTo>
                    <a:pt x="13871" y="315921"/>
                  </a:lnTo>
                  <a:lnTo>
                    <a:pt x="21748" y="344996"/>
                  </a:lnTo>
                  <a:lnTo>
                    <a:pt x="52755" y="385411"/>
                  </a:lnTo>
                  <a:lnTo>
                    <a:pt x="59993" y="395278"/>
                  </a:lnTo>
                  <a:lnTo>
                    <a:pt x="78186" y="412330"/>
                  </a:lnTo>
                  <a:lnTo>
                    <a:pt x="86204" y="422108"/>
                  </a:lnTo>
                  <a:lnTo>
                    <a:pt x="130912" y="453573"/>
                  </a:lnTo>
                  <a:lnTo>
                    <a:pt x="173539" y="478439"/>
                  </a:lnTo>
                  <a:lnTo>
                    <a:pt x="203476" y="487890"/>
                  </a:lnTo>
                  <a:lnTo>
                    <a:pt x="242057" y="490228"/>
                  </a:lnTo>
                  <a:lnTo>
                    <a:pt x="285977" y="490536"/>
                  </a:lnTo>
                  <a:lnTo>
                    <a:pt x="330601" y="487934"/>
                  </a:lnTo>
                  <a:lnTo>
                    <a:pt x="374323" y="474377"/>
                  </a:lnTo>
                  <a:lnTo>
                    <a:pt x="412342" y="453125"/>
                  </a:lnTo>
                  <a:lnTo>
                    <a:pt x="446261" y="427520"/>
                  </a:lnTo>
                  <a:lnTo>
                    <a:pt x="488595" y="394163"/>
                  </a:lnTo>
                  <a:lnTo>
                    <a:pt x="508714" y="365539"/>
                  </a:lnTo>
                  <a:lnTo>
                    <a:pt x="514124" y="353739"/>
                  </a:lnTo>
                  <a:lnTo>
                    <a:pt x="525279" y="312185"/>
                  </a:lnTo>
                  <a:lnTo>
                    <a:pt x="525462" y="300295"/>
                  </a:lnTo>
                  <a:lnTo>
                    <a:pt x="516298" y="261315"/>
                  </a:lnTo>
                  <a:lnTo>
                    <a:pt x="493517" y="219774"/>
                  </a:lnTo>
                  <a:lnTo>
                    <a:pt x="462672" y="178379"/>
                  </a:lnTo>
                  <a:lnTo>
                    <a:pt x="430606" y="136767"/>
                  </a:lnTo>
                  <a:lnTo>
                    <a:pt x="390145" y="95144"/>
                  </a:lnTo>
                  <a:lnTo>
                    <a:pt x="350212" y="52306"/>
                  </a:lnTo>
                  <a:lnTo>
                    <a:pt x="309638" y="21742"/>
                  </a:lnTo>
                  <a:lnTo>
                    <a:pt x="291797" y="13159"/>
                  </a:lnTo>
                  <a:lnTo>
                    <a:pt x="2411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3" name="SMARTInkShape-401"/>
          <p:cNvSpPr/>
          <p:nvPr>
            <p:custDataLst>
              <p:tags r:id="rId4"/>
            </p:custDataLst>
          </p:nvPr>
        </p:nvSpPr>
        <p:spPr>
          <a:xfrm>
            <a:off x="704850" y="3179763"/>
            <a:ext cx="463550" cy="588962"/>
          </a:xfrm>
          <a:custGeom>
            <a:avLst/>
            <a:gdLst/>
            <a:ahLst/>
            <a:cxnLst/>
            <a:rect l="0" t="0" r="0" b="0"/>
            <a:pathLst>
              <a:path w="463550" h="588962">
                <a:moveTo>
                  <a:pt x="187479" y="8896"/>
                </a:moveTo>
                <a:lnTo>
                  <a:pt x="187479" y="8896"/>
                </a:lnTo>
                <a:lnTo>
                  <a:pt x="182738" y="4157"/>
                </a:lnTo>
                <a:lnTo>
                  <a:pt x="177764" y="1830"/>
                </a:lnTo>
                <a:lnTo>
                  <a:pt x="156454" y="0"/>
                </a:lnTo>
                <a:lnTo>
                  <a:pt x="151198" y="2628"/>
                </a:lnTo>
                <a:lnTo>
                  <a:pt x="121977" y="29777"/>
                </a:lnTo>
                <a:lnTo>
                  <a:pt x="91102" y="71634"/>
                </a:lnTo>
                <a:lnTo>
                  <a:pt x="68895" y="109783"/>
                </a:lnTo>
                <a:lnTo>
                  <a:pt x="45152" y="153858"/>
                </a:lnTo>
                <a:lnTo>
                  <a:pt x="32789" y="192634"/>
                </a:lnTo>
                <a:lnTo>
                  <a:pt x="20792" y="231379"/>
                </a:lnTo>
                <a:lnTo>
                  <a:pt x="8866" y="267694"/>
                </a:lnTo>
                <a:lnTo>
                  <a:pt x="1696" y="303529"/>
                </a:lnTo>
                <a:lnTo>
                  <a:pt x="280" y="339269"/>
                </a:lnTo>
                <a:lnTo>
                  <a:pt x="0" y="374989"/>
                </a:lnTo>
                <a:lnTo>
                  <a:pt x="933" y="418645"/>
                </a:lnTo>
                <a:lnTo>
                  <a:pt x="15165" y="458973"/>
                </a:lnTo>
                <a:lnTo>
                  <a:pt x="24842" y="482221"/>
                </a:lnTo>
                <a:lnTo>
                  <a:pt x="60871" y="524938"/>
                </a:lnTo>
                <a:lnTo>
                  <a:pt x="102222" y="556451"/>
                </a:lnTo>
                <a:lnTo>
                  <a:pt x="125171" y="566552"/>
                </a:lnTo>
                <a:lnTo>
                  <a:pt x="164412" y="578132"/>
                </a:lnTo>
                <a:lnTo>
                  <a:pt x="197146" y="586792"/>
                </a:lnTo>
                <a:lnTo>
                  <a:pt x="235023" y="588961"/>
                </a:lnTo>
                <a:lnTo>
                  <a:pt x="258789" y="588200"/>
                </a:lnTo>
                <a:lnTo>
                  <a:pt x="296003" y="576849"/>
                </a:lnTo>
                <a:lnTo>
                  <a:pt x="335922" y="559479"/>
                </a:lnTo>
                <a:lnTo>
                  <a:pt x="366042" y="541993"/>
                </a:lnTo>
                <a:lnTo>
                  <a:pt x="407770" y="507560"/>
                </a:lnTo>
                <a:lnTo>
                  <a:pt x="420892" y="492759"/>
                </a:lnTo>
                <a:lnTo>
                  <a:pt x="440365" y="450529"/>
                </a:lnTo>
                <a:lnTo>
                  <a:pt x="458367" y="406094"/>
                </a:lnTo>
                <a:lnTo>
                  <a:pt x="463549" y="365454"/>
                </a:lnTo>
                <a:lnTo>
                  <a:pt x="461456" y="339095"/>
                </a:lnTo>
                <a:lnTo>
                  <a:pt x="455209" y="295597"/>
                </a:lnTo>
                <a:lnTo>
                  <a:pt x="443078" y="257668"/>
                </a:lnTo>
                <a:lnTo>
                  <a:pt x="425910" y="214104"/>
                </a:lnTo>
                <a:lnTo>
                  <a:pt x="404624" y="175736"/>
                </a:lnTo>
                <a:lnTo>
                  <a:pt x="371773" y="131858"/>
                </a:lnTo>
                <a:lnTo>
                  <a:pt x="330165" y="96285"/>
                </a:lnTo>
                <a:lnTo>
                  <a:pt x="293250" y="73146"/>
                </a:lnTo>
                <a:lnTo>
                  <a:pt x="249810" y="61232"/>
                </a:lnTo>
                <a:lnTo>
                  <a:pt x="217855" y="53175"/>
                </a:lnTo>
                <a:lnTo>
                  <a:pt x="178548" y="4461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" name="SMARTInkShape-402"/>
          <p:cNvSpPr/>
          <p:nvPr>
            <p:custDataLst>
              <p:tags r:id="rId5"/>
            </p:custDataLst>
          </p:nvPr>
        </p:nvSpPr>
        <p:spPr>
          <a:xfrm>
            <a:off x="750888" y="1871663"/>
            <a:ext cx="436562" cy="627062"/>
          </a:xfrm>
          <a:custGeom>
            <a:avLst/>
            <a:gdLst/>
            <a:ahLst/>
            <a:cxnLst/>
            <a:rect l="0" t="0" r="0" b="0"/>
            <a:pathLst>
              <a:path w="436562" h="627062">
                <a:moveTo>
                  <a:pt x="115855" y="21909"/>
                </a:moveTo>
                <a:lnTo>
                  <a:pt x="115855" y="21909"/>
                </a:lnTo>
                <a:lnTo>
                  <a:pt x="111124" y="21909"/>
                </a:lnTo>
                <a:lnTo>
                  <a:pt x="72827" y="35204"/>
                </a:lnTo>
                <a:lnTo>
                  <a:pt x="64384" y="43023"/>
                </a:lnTo>
                <a:lnTo>
                  <a:pt x="48784" y="63807"/>
                </a:lnTo>
                <a:lnTo>
                  <a:pt x="32320" y="108313"/>
                </a:lnTo>
                <a:lnTo>
                  <a:pt x="21714" y="139139"/>
                </a:lnTo>
                <a:lnTo>
                  <a:pt x="13605" y="182724"/>
                </a:lnTo>
                <a:lnTo>
                  <a:pt x="9530" y="227214"/>
                </a:lnTo>
                <a:lnTo>
                  <a:pt x="8993" y="271823"/>
                </a:lnTo>
                <a:lnTo>
                  <a:pt x="8928" y="310167"/>
                </a:lnTo>
                <a:lnTo>
                  <a:pt x="8915" y="346171"/>
                </a:lnTo>
                <a:lnTo>
                  <a:pt x="16027" y="385641"/>
                </a:lnTo>
                <a:lnTo>
                  <a:pt x="26967" y="423116"/>
                </a:lnTo>
                <a:lnTo>
                  <a:pt x="41619" y="461989"/>
                </a:lnTo>
                <a:lnTo>
                  <a:pt x="51500" y="485849"/>
                </a:lnTo>
                <a:lnTo>
                  <a:pt x="77759" y="523080"/>
                </a:lnTo>
                <a:lnTo>
                  <a:pt x="112930" y="562981"/>
                </a:lnTo>
                <a:lnTo>
                  <a:pt x="148536" y="594313"/>
                </a:lnTo>
                <a:lnTo>
                  <a:pt x="190121" y="616832"/>
                </a:lnTo>
                <a:lnTo>
                  <a:pt x="207945" y="624839"/>
                </a:lnTo>
                <a:lnTo>
                  <a:pt x="219827" y="627061"/>
                </a:lnTo>
                <a:lnTo>
                  <a:pt x="231710" y="625403"/>
                </a:lnTo>
                <a:lnTo>
                  <a:pt x="252174" y="621540"/>
                </a:lnTo>
                <a:lnTo>
                  <a:pt x="274411" y="617749"/>
                </a:lnTo>
                <a:lnTo>
                  <a:pt x="304741" y="604752"/>
                </a:lnTo>
                <a:lnTo>
                  <a:pt x="338650" y="580035"/>
                </a:lnTo>
                <a:lnTo>
                  <a:pt x="368021" y="544436"/>
                </a:lnTo>
                <a:lnTo>
                  <a:pt x="385747" y="503345"/>
                </a:lnTo>
                <a:lnTo>
                  <a:pt x="404105" y="467082"/>
                </a:lnTo>
                <a:lnTo>
                  <a:pt x="418292" y="425393"/>
                </a:lnTo>
                <a:lnTo>
                  <a:pt x="425900" y="388214"/>
                </a:lnTo>
                <a:lnTo>
                  <a:pt x="433527" y="346087"/>
                </a:lnTo>
                <a:lnTo>
                  <a:pt x="436061" y="308088"/>
                </a:lnTo>
                <a:lnTo>
                  <a:pt x="436561" y="267194"/>
                </a:lnTo>
                <a:lnTo>
                  <a:pt x="435670" y="228042"/>
                </a:lnTo>
                <a:lnTo>
                  <a:pt x="426985" y="191660"/>
                </a:lnTo>
                <a:lnTo>
                  <a:pt x="415735" y="155823"/>
                </a:lnTo>
                <a:lnTo>
                  <a:pt x="401016" y="113812"/>
                </a:lnTo>
                <a:lnTo>
                  <a:pt x="379066" y="75626"/>
                </a:lnTo>
                <a:lnTo>
                  <a:pt x="353604" y="49304"/>
                </a:lnTo>
                <a:lnTo>
                  <a:pt x="311539" y="20006"/>
                </a:lnTo>
                <a:lnTo>
                  <a:pt x="285069" y="9224"/>
                </a:lnTo>
                <a:lnTo>
                  <a:pt x="240608" y="0"/>
                </a:lnTo>
                <a:lnTo>
                  <a:pt x="209150" y="1312"/>
                </a:lnTo>
                <a:lnTo>
                  <a:pt x="174745" y="7982"/>
                </a:lnTo>
                <a:lnTo>
                  <a:pt x="139465" y="20978"/>
                </a:lnTo>
                <a:lnTo>
                  <a:pt x="103926" y="37390"/>
                </a:lnTo>
                <a:lnTo>
                  <a:pt x="60577" y="63680"/>
                </a:lnTo>
                <a:lnTo>
                  <a:pt x="20589" y="94890"/>
                </a:lnTo>
                <a:lnTo>
                  <a:pt x="0" y="11116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8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 Acquires Alaska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William Seward, Sec. Of State under Lincoln and Andrew Johnson was a big supporter of imperialism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In 1867, Seward arranged for the US to buy Alaska from the </a:t>
            </a:r>
            <a:r>
              <a:rPr lang="en-US" altLang="en-US" sz="2800" b="1" u="sng" smtClean="0"/>
              <a:t>Russians</a:t>
            </a:r>
            <a:r>
              <a:rPr lang="en-US" altLang="en-US" sz="2800" smtClean="0"/>
              <a:t> for $7.2 million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Some people thought it was silly and called it “Seward's icebox” or “</a:t>
            </a:r>
            <a:r>
              <a:rPr lang="en-US" altLang="en-US" sz="2400" b="1" u="sng" smtClean="0"/>
              <a:t>Seward's folly</a:t>
            </a:r>
            <a:r>
              <a:rPr lang="en-US" altLang="en-US" sz="2400" smtClean="0"/>
              <a:t>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Alaska didn’t become a state until 1959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Alaska was rich in timber, minerals and oil</a:t>
            </a:r>
          </a:p>
        </p:txBody>
      </p:sp>
      <p:sp>
        <p:nvSpPr>
          <p:cNvPr id="2" name="SMARTInkShape-387"/>
          <p:cNvSpPr/>
          <p:nvPr>
            <p:custDataLst>
              <p:tags r:id="rId1"/>
            </p:custDataLst>
          </p:nvPr>
        </p:nvSpPr>
        <p:spPr>
          <a:xfrm>
            <a:off x="608013" y="2012950"/>
            <a:ext cx="596900" cy="522288"/>
          </a:xfrm>
          <a:custGeom>
            <a:avLst/>
            <a:gdLst/>
            <a:ahLst/>
            <a:cxnLst/>
            <a:rect l="0" t="0" r="0" b="0"/>
            <a:pathLst>
              <a:path w="596900" h="522288">
                <a:moveTo>
                  <a:pt x="196013" y="5137"/>
                </a:moveTo>
                <a:lnTo>
                  <a:pt x="196013" y="5137"/>
                </a:lnTo>
                <a:lnTo>
                  <a:pt x="186553" y="403"/>
                </a:lnTo>
                <a:lnTo>
                  <a:pt x="182777" y="0"/>
                </a:lnTo>
                <a:lnTo>
                  <a:pt x="175941" y="2193"/>
                </a:lnTo>
                <a:lnTo>
                  <a:pt x="153417" y="14451"/>
                </a:lnTo>
                <a:lnTo>
                  <a:pt x="113257" y="43789"/>
                </a:lnTo>
                <a:lnTo>
                  <a:pt x="78466" y="86767"/>
                </a:lnTo>
                <a:lnTo>
                  <a:pt x="59507" y="118482"/>
                </a:lnTo>
                <a:lnTo>
                  <a:pt x="41588" y="161487"/>
                </a:lnTo>
                <a:lnTo>
                  <a:pt x="30691" y="187226"/>
                </a:lnTo>
                <a:lnTo>
                  <a:pt x="20954" y="231209"/>
                </a:lnTo>
                <a:lnTo>
                  <a:pt x="18094" y="275746"/>
                </a:lnTo>
                <a:lnTo>
                  <a:pt x="18891" y="299355"/>
                </a:lnTo>
                <a:lnTo>
                  <a:pt x="33024" y="343944"/>
                </a:lnTo>
                <a:lnTo>
                  <a:pt x="51509" y="383396"/>
                </a:lnTo>
                <a:lnTo>
                  <a:pt x="77742" y="420045"/>
                </a:lnTo>
                <a:lnTo>
                  <a:pt x="120573" y="456880"/>
                </a:lnTo>
                <a:lnTo>
                  <a:pt x="161000" y="479646"/>
                </a:lnTo>
                <a:lnTo>
                  <a:pt x="205005" y="500651"/>
                </a:lnTo>
                <a:lnTo>
                  <a:pt x="249482" y="516324"/>
                </a:lnTo>
                <a:lnTo>
                  <a:pt x="294021" y="521593"/>
                </a:lnTo>
                <a:lnTo>
                  <a:pt x="338568" y="522287"/>
                </a:lnTo>
                <a:lnTo>
                  <a:pt x="364307" y="521370"/>
                </a:lnTo>
                <a:lnTo>
                  <a:pt x="402174" y="509975"/>
                </a:lnTo>
                <a:lnTo>
                  <a:pt x="443007" y="488510"/>
                </a:lnTo>
                <a:lnTo>
                  <a:pt x="480980" y="464972"/>
                </a:lnTo>
                <a:lnTo>
                  <a:pt x="507237" y="439300"/>
                </a:lnTo>
                <a:lnTo>
                  <a:pt x="528129" y="417179"/>
                </a:lnTo>
                <a:lnTo>
                  <a:pt x="547849" y="398072"/>
                </a:lnTo>
                <a:lnTo>
                  <a:pt x="572773" y="360761"/>
                </a:lnTo>
                <a:lnTo>
                  <a:pt x="590563" y="321863"/>
                </a:lnTo>
                <a:lnTo>
                  <a:pt x="595057" y="302889"/>
                </a:lnTo>
                <a:lnTo>
                  <a:pt x="596699" y="263045"/>
                </a:lnTo>
                <a:lnTo>
                  <a:pt x="596899" y="232685"/>
                </a:lnTo>
                <a:lnTo>
                  <a:pt x="591647" y="219893"/>
                </a:lnTo>
                <a:lnTo>
                  <a:pt x="572674" y="182422"/>
                </a:lnTo>
                <a:lnTo>
                  <a:pt x="546001" y="143503"/>
                </a:lnTo>
                <a:lnTo>
                  <a:pt x="503865" y="99369"/>
                </a:lnTo>
                <a:lnTo>
                  <a:pt x="462778" y="62872"/>
                </a:lnTo>
                <a:lnTo>
                  <a:pt x="418686" y="41758"/>
                </a:lnTo>
                <a:lnTo>
                  <a:pt x="378373" y="29106"/>
                </a:lnTo>
                <a:lnTo>
                  <a:pt x="343982" y="24791"/>
                </a:lnTo>
                <a:lnTo>
                  <a:pt x="308713" y="23513"/>
                </a:lnTo>
                <a:lnTo>
                  <a:pt x="268454" y="27868"/>
                </a:lnTo>
                <a:lnTo>
                  <a:pt x="229907" y="40169"/>
                </a:lnTo>
                <a:lnTo>
                  <a:pt x="193406" y="51630"/>
                </a:lnTo>
                <a:lnTo>
                  <a:pt x="152782" y="70771"/>
                </a:lnTo>
                <a:lnTo>
                  <a:pt x="114126" y="90535"/>
                </a:lnTo>
                <a:lnTo>
                  <a:pt x="72702" y="123079"/>
                </a:lnTo>
                <a:lnTo>
                  <a:pt x="33280" y="166648"/>
                </a:lnTo>
                <a:lnTo>
                  <a:pt x="0" y="20133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SMARTInkShape-388"/>
          <p:cNvSpPr/>
          <p:nvPr>
            <p:custDataLst>
              <p:tags r:id="rId2"/>
            </p:custDataLst>
          </p:nvPr>
        </p:nvSpPr>
        <p:spPr>
          <a:xfrm>
            <a:off x="669925" y="3187700"/>
            <a:ext cx="473075" cy="746125"/>
          </a:xfrm>
          <a:custGeom>
            <a:avLst/>
            <a:gdLst/>
            <a:ahLst/>
            <a:cxnLst/>
            <a:rect l="0" t="0" r="0" b="0"/>
            <a:pathLst>
              <a:path w="473075" h="746125">
                <a:moveTo>
                  <a:pt x="339108" y="26690"/>
                </a:moveTo>
                <a:lnTo>
                  <a:pt x="339108" y="26690"/>
                </a:lnTo>
                <a:lnTo>
                  <a:pt x="330540" y="18122"/>
                </a:lnTo>
                <a:lnTo>
                  <a:pt x="330204" y="10092"/>
                </a:lnTo>
                <a:lnTo>
                  <a:pt x="321347" y="0"/>
                </a:lnTo>
                <a:lnTo>
                  <a:pt x="277739" y="38641"/>
                </a:lnTo>
                <a:lnTo>
                  <a:pt x="240199" y="70820"/>
                </a:lnTo>
                <a:lnTo>
                  <a:pt x="216872" y="87920"/>
                </a:lnTo>
                <a:lnTo>
                  <a:pt x="176501" y="122154"/>
                </a:lnTo>
                <a:lnTo>
                  <a:pt x="132203" y="162509"/>
                </a:lnTo>
                <a:lnTo>
                  <a:pt x="92304" y="202066"/>
                </a:lnTo>
                <a:lnTo>
                  <a:pt x="62173" y="241893"/>
                </a:lnTo>
                <a:lnTo>
                  <a:pt x="38485" y="285934"/>
                </a:lnTo>
                <a:lnTo>
                  <a:pt x="15865" y="330531"/>
                </a:lnTo>
                <a:lnTo>
                  <a:pt x="8970" y="372406"/>
                </a:lnTo>
                <a:lnTo>
                  <a:pt x="1725" y="413039"/>
                </a:lnTo>
                <a:lnTo>
                  <a:pt x="0" y="454272"/>
                </a:lnTo>
                <a:lnTo>
                  <a:pt x="6792" y="491101"/>
                </a:lnTo>
                <a:lnTo>
                  <a:pt x="17695" y="529707"/>
                </a:lnTo>
                <a:lnTo>
                  <a:pt x="29408" y="570541"/>
                </a:lnTo>
                <a:lnTo>
                  <a:pt x="48415" y="607290"/>
                </a:lnTo>
                <a:lnTo>
                  <a:pt x="71290" y="643233"/>
                </a:lnTo>
                <a:lnTo>
                  <a:pt x="91643" y="667428"/>
                </a:lnTo>
                <a:lnTo>
                  <a:pt x="132966" y="698534"/>
                </a:lnTo>
                <a:lnTo>
                  <a:pt x="170630" y="717180"/>
                </a:lnTo>
                <a:lnTo>
                  <a:pt x="211539" y="736993"/>
                </a:lnTo>
                <a:lnTo>
                  <a:pt x="249614" y="746124"/>
                </a:lnTo>
                <a:lnTo>
                  <a:pt x="286851" y="742374"/>
                </a:lnTo>
                <a:lnTo>
                  <a:pt x="323278" y="731963"/>
                </a:lnTo>
                <a:lnTo>
                  <a:pt x="340014" y="724397"/>
                </a:lnTo>
                <a:lnTo>
                  <a:pt x="379159" y="691621"/>
                </a:lnTo>
                <a:lnTo>
                  <a:pt x="416400" y="647562"/>
                </a:lnTo>
                <a:lnTo>
                  <a:pt x="440342" y="610405"/>
                </a:lnTo>
                <a:lnTo>
                  <a:pt x="457239" y="586433"/>
                </a:lnTo>
                <a:lnTo>
                  <a:pt x="467983" y="556052"/>
                </a:lnTo>
                <a:lnTo>
                  <a:pt x="472115" y="515949"/>
                </a:lnTo>
                <a:lnTo>
                  <a:pt x="472832" y="481772"/>
                </a:lnTo>
                <a:lnTo>
                  <a:pt x="473074" y="439386"/>
                </a:lnTo>
                <a:lnTo>
                  <a:pt x="465988" y="401337"/>
                </a:lnTo>
                <a:lnTo>
                  <a:pt x="457889" y="368160"/>
                </a:lnTo>
                <a:lnTo>
                  <a:pt x="443611" y="324016"/>
                </a:lnTo>
                <a:lnTo>
                  <a:pt x="421964" y="286318"/>
                </a:lnTo>
                <a:lnTo>
                  <a:pt x="397576" y="250187"/>
                </a:lnTo>
                <a:lnTo>
                  <a:pt x="362460" y="214367"/>
                </a:lnTo>
                <a:lnTo>
                  <a:pt x="322320" y="183351"/>
                </a:lnTo>
                <a:lnTo>
                  <a:pt x="285266" y="168978"/>
                </a:lnTo>
                <a:lnTo>
                  <a:pt x="242849" y="158431"/>
                </a:lnTo>
                <a:lnTo>
                  <a:pt x="210947" y="152097"/>
                </a:lnTo>
                <a:lnTo>
                  <a:pt x="176912" y="146965"/>
                </a:lnTo>
                <a:lnTo>
                  <a:pt x="141929" y="144684"/>
                </a:lnTo>
                <a:lnTo>
                  <a:pt x="101232" y="143670"/>
                </a:lnTo>
                <a:lnTo>
                  <a:pt x="64612" y="143219"/>
                </a:lnTo>
                <a:lnTo>
                  <a:pt x="35315" y="14285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36870" name="SMARTInkShape-Group206"/>
          <p:cNvGrpSpPr>
            <a:grpSpLocks/>
          </p:cNvGrpSpPr>
          <p:nvPr/>
        </p:nvGrpSpPr>
        <p:grpSpPr bwMode="auto">
          <a:xfrm>
            <a:off x="674688" y="3983038"/>
            <a:ext cx="850900" cy="1651000"/>
            <a:chOff x="674688" y="3983038"/>
            <a:chExt cx="850900" cy="1651000"/>
          </a:xfrm>
        </p:grpSpPr>
        <p:sp>
          <p:nvSpPr>
            <p:cNvPr id="4" name="SMARTInkShape-389"/>
            <p:cNvSpPr/>
            <p:nvPr>
              <p:custDataLst>
                <p:tags r:id="rId3"/>
              </p:custDataLst>
            </p:nvPr>
          </p:nvSpPr>
          <p:spPr>
            <a:xfrm>
              <a:off x="1171575" y="3983038"/>
              <a:ext cx="354013" cy="419100"/>
            </a:xfrm>
            <a:custGeom>
              <a:avLst/>
              <a:gdLst/>
              <a:ahLst/>
              <a:cxnLst/>
              <a:rect l="0" t="0" r="0" b="0"/>
              <a:pathLst>
                <a:path w="354013" h="419100">
                  <a:moveTo>
                    <a:pt x="159236" y="0"/>
                  </a:moveTo>
                  <a:lnTo>
                    <a:pt x="159236" y="0"/>
                  </a:lnTo>
                  <a:lnTo>
                    <a:pt x="151559" y="0"/>
                  </a:lnTo>
                  <a:lnTo>
                    <a:pt x="143446" y="6130"/>
                  </a:lnTo>
                  <a:lnTo>
                    <a:pt x="138018" y="7680"/>
                  </a:lnTo>
                  <a:lnTo>
                    <a:pt x="136173" y="9085"/>
                  </a:lnTo>
                  <a:lnTo>
                    <a:pt x="134125" y="13288"/>
                  </a:lnTo>
                  <a:lnTo>
                    <a:pt x="132587" y="14806"/>
                  </a:lnTo>
                  <a:lnTo>
                    <a:pt x="120219" y="22176"/>
                  </a:lnTo>
                  <a:lnTo>
                    <a:pt x="76649" y="56704"/>
                  </a:lnTo>
                  <a:lnTo>
                    <a:pt x="61864" y="73461"/>
                  </a:lnTo>
                  <a:lnTo>
                    <a:pt x="32709" y="113116"/>
                  </a:lnTo>
                  <a:lnTo>
                    <a:pt x="11688" y="154630"/>
                  </a:lnTo>
                  <a:lnTo>
                    <a:pt x="829" y="198896"/>
                  </a:lnTo>
                  <a:lnTo>
                    <a:pt x="0" y="235073"/>
                  </a:lnTo>
                  <a:lnTo>
                    <a:pt x="7839" y="278613"/>
                  </a:lnTo>
                  <a:lnTo>
                    <a:pt x="19833" y="305765"/>
                  </a:lnTo>
                  <a:lnTo>
                    <a:pt x="49879" y="347336"/>
                  </a:lnTo>
                  <a:lnTo>
                    <a:pt x="59113" y="359546"/>
                  </a:lnTo>
                  <a:lnTo>
                    <a:pt x="99220" y="394466"/>
                  </a:lnTo>
                  <a:lnTo>
                    <a:pt x="129439" y="412795"/>
                  </a:lnTo>
                  <a:lnTo>
                    <a:pt x="159405" y="417989"/>
                  </a:lnTo>
                  <a:lnTo>
                    <a:pt x="196296" y="419099"/>
                  </a:lnTo>
                  <a:lnTo>
                    <a:pt x="229856" y="418243"/>
                  </a:lnTo>
                  <a:lnTo>
                    <a:pt x="262781" y="406847"/>
                  </a:lnTo>
                  <a:lnTo>
                    <a:pt x="303859" y="377442"/>
                  </a:lnTo>
                  <a:lnTo>
                    <a:pt x="334498" y="336091"/>
                  </a:lnTo>
                  <a:lnTo>
                    <a:pt x="340500" y="328446"/>
                  </a:lnTo>
                  <a:lnTo>
                    <a:pt x="343828" y="316459"/>
                  </a:lnTo>
                  <a:lnTo>
                    <a:pt x="348344" y="295635"/>
                  </a:lnTo>
                  <a:lnTo>
                    <a:pt x="354012" y="275575"/>
                  </a:lnTo>
                  <a:lnTo>
                    <a:pt x="352146" y="265868"/>
                  </a:lnTo>
                  <a:lnTo>
                    <a:pt x="348166" y="249258"/>
                  </a:lnTo>
                  <a:lnTo>
                    <a:pt x="344345" y="231782"/>
                  </a:lnTo>
                  <a:lnTo>
                    <a:pt x="330356" y="202180"/>
                  </a:lnTo>
                  <a:lnTo>
                    <a:pt x="298562" y="167506"/>
                  </a:lnTo>
                  <a:lnTo>
                    <a:pt x="239489" y="1248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" name="SMARTInkShape-390"/>
            <p:cNvSpPr/>
            <p:nvPr>
              <p:custDataLst>
                <p:tags r:id="rId4"/>
              </p:custDataLst>
            </p:nvPr>
          </p:nvSpPr>
          <p:spPr>
            <a:xfrm>
              <a:off x="674688" y="5143500"/>
              <a:ext cx="476250" cy="490538"/>
            </a:xfrm>
            <a:custGeom>
              <a:avLst/>
              <a:gdLst/>
              <a:ahLst/>
              <a:cxnLst/>
              <a:rect l="0" t="0" r="0" b="0"/>
              <a:pathLst>
                <a:path w="476250" h="490538">
                  <a:moveTo>
                    <a:pt x="378747" y="35751"/>
                  </a:moveTo>
                  <a:lnTo>
                    <a:pt x="378747" y="35751"/>
                  </a:lnTo>
                  <a:lnTo>
                    <a:pt x="378747" y="31004"/>
                  </a:lnTo>
                  <a:lnTo>
                    <a:pt x="377754" y="29607"/>
                  </a:lnTo>
                  <a:lnTo>
                    <a:pt x="376099" y="28675"/>
                  </a:lnTo>
                  <a:lnTo>
                    <a:pt x="370178" y="26921"/>
                  </a:lnTo>
                  <a:lnTo>
                    <a:pt x="332205" y="26813"/>
                  </a:lnTo>
                  <a:lnTo>
                    <a:pt x="289192" y="37845"/>
                  </a:lnTo>
                  <a:lnTo>
                    <a:pt x="246544" y="53809"/>
                  </a:lnTo>
                  <a:lnTo>
                    <a:pt x="208016" y="74686"/>
                  </a:lnTo>
                  <a:lnTo>
                    <a:pt x="175667" y="91474"/>
                  </a:lnTo>
                  <a:lnTo>
                    <a:pt x="137597" y="119440"/>
                  </a:lnTo>
                  <a:lnTo>
                    <a:pt x="100355" y="148992"/>
                  </a:lnTo>
                  <a:lnTo>
                    <a:pt x="66570" y="181399"/>
                  </a:lnTo>
                  <a:lnTo>
                    <a:pt x="30271" y="225530"/>
                  </a:lnTo>
                  <a:lnTo>
                    <a:pt x="19318" y="243233"/>
                  </a:lnTo>
                  <a:lnTo>
                    <a:pt x="4196" y="281667"/>
                  </a:lnTo>
                  <a:lnTo>
                    <a:pt x="954" y="289068"/>
                  </a:lnTo>
                  <a:lnTo>
                    <a:pt x="0" y="305235"/>
                  </a:lnTo>
                  <a:lnTo>
                    <a:pt x="3951" y="349729"/>
                  </a:lnTo>
                  <a:lnTo>
                    <a:pt x="11402" y="380571"/>
                  </a:lnTo>
                  <a:lnTo>
                    <a:pt x="26738" y="404161"/>
                  </a:lnTo>
                  <a:lnTo>
                    <a:pt x="66682" y="442382"/>
                  </a:lnTo>
                  <a:lnTo>
                    <a:pt x="107993" y="461281"/>
                  </a:lnTo>
                  <a:lnTo>
                    <a:pt x="137664" y="475411"/>
                  </a:lnTo>
                  <a:lnTo>
                    <a:pt x="171169" y="481473"/>
                  </a:lnTo>
                  <a:lnTo>
                    <a:pt x="206251" y="488125"/>
                  </a:lnTo>
                  <a:lnTo>
                    <a:pt x="242794" y="490537"/>
                  </a:lnTo>
                  <a:lnTo>
                    <a:pt x="282638" y="490259"/>
                  </a:lnTo>
                  <a:lnTo>
                    <a:pt x="323795" y="481772"/>
                  </a:lnTo>
                  <a:lnTo>
                    <a:pt x="360611" y="475276"/>
                  </a:lnTo>
                  <a:lnTo>
                    <a:pt x="387606" y="469405"/>
                  </a:lnTo>
                  <a:lnTo>
                    <a:pt x="409726" y="456633"/>
                  </a:lnTo>
                  <a:lnTo>
                    <a:pt x="444013" y="416949"/>
                  </a:lnTo>
                  <a:lnTo>
                    <a:pt x="461728" y="382523"/>
                  </a:lnTo>
                  <a:lnTo>
                    <a:pt x="472993" y="341068"/>
                  </a:lnTo>
                  <a:lnTo>
                    <a:pt x="476249" y="297279"/>
                  </a:lnTo>
                  <a:lnTo>
                    <a:pt x="472148" y="254901"/>
                  </a:lnTo>
                  <a:lnTo>
                    <a:pt x="464565" y="220068"/>
                  </a:lnTo>
                  <a:lnTo>
                    <a:pt x="453107" y="178853"/>
                  </a:lnTo>
                  <a:lnTo>
                    <a:pt x="443256" y="144132"/>
                  </a:lnTo>
                  <a:lnTo>
                    <a:pt x="428201" y="103832"/>
                  </a:lnTo>
                  <a:lnTo>
                    <a:pt x="409178" y="64308"/>
                  </a:lnTo>
                  <a:lnTo>
                    <a:pt x="383239" y="21703"/>
                  </a:lnTo>
                  <a:lnTo>
                    <a:pt x="36981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" name="SMARTInkShape-391"/>
            <p:cNvSpPr/>
            <p:nvPr>
              <p:custDataLst>
                <p:tags r:id="rId5"/>
              </p:custDataLst>
            </p:nvPr>
          </p:nvSpPr>
          <p:spPr>
            <a:xfrm>
              <a:off x="803275" y="4638675"/>
              <a:ext cx="409575" cy="442913"/>
            </a:xfrm>
            <a:custGeom>
              <a:avLst/>
              <a:gdLst/>
              <a:ahLst/>
              <a:cxnLst/>
              <a:rect l="0" t="0" r="0" b="0"/>
              <a:pathLst>
                <a:path w="409575" h="442913">
                  <a:moveTo>
                    <a:pt x="178261" y="5320"/>
                  </a:moveTo>
                  <a:lnTo>
                    <a:pt x="178261" y="5320"/>
                  </a:lnTo>
                  <a:lnTo>
                    <a:pt x="173522" y="577"/>
                  </a:lnTo>
                  <a:lnTo>
                    <a:pt x="172126" y="173"/>
                  </a:lnTo>
                  <a:lnTo>
                    <a:pt x="171196" y="896"/>
                  </a:lnTo>
                  <a:lnTo>
                    <a:pt x="170575" y="2371"/>
                  </a:lnTo>
                  <a:lnTo>
                    <a:pt x="169169" y="3353"/>
                  </a:lnTo>
                  <a:lnTo>
                    <a:pt x="164963" y="4445"/>
                  </a:lnTo>
                  <a:lnTo>
                    <a:pt x="162452" y="3744"/>
                  </a:lnTo>
                  <a:lnTo>
                    <a:pt x="157018" y="318"/>
                  </a:lnTo>
                  <a:lnTo>
                    <a:pt x="154180" y="0"/>
                  </a:lnTo>
                  <a:lnTo>
                    <a:pt x="148382" y="2294"/>
                  </a:lnTo>
                  <a:lnTo>
                    <a:pt x="136579" y="10861"/>
                  </a:lnTo>
                  <a:lnTo>
                    <a:pt x="127668" y="13247"/>
                  </a:lnTo>
                  <a:lnTo>
                    <a:pt x="121721" y="13806"/>
                  </a:lnTo>
                  <a:lnTo>
                    <a:pt x="115771" y="16700"/>
                  </a:lnTo>
                  <a:lnTo>
                    <a:pt x="112796" y="18861"/>
                  </a:lnTo>
                  <a:lnTo>
                    <a:pt x="76907" y="61859"/>
                  </a:lnTo>
                  <a:lnTo>
                    <a:pt x="42732" y="101006"/>
                  </a:lnTo>
                  <a:lnTo>
                    <a:pt x="20632" y="142310"/>
                  </a:lnTo>
                  <a:lnTo>
                    <a:pt x="12642" y="160158"/>
                  </a:lnTo>
                  <a:lnTo>
                    <a:pt x="2866" y="202021"/>
                  </a:lnTo>
                  <a:lnTo>
                    <a:pt x="0" y="241291"/>
                  </a:lnTo>
                  <a:lnTo>
                    <a:pt x="740" y="285350"/>
                  </a:lnTo>
                  <a:lnTo>
                    <a:pt x="7850" y="308959"/>
                  </a:lnTo>
                  <a:lnTo>
                    <a:pt x="37594" y="353513"/>
                  </a:lnTo>
                  <a:lnTo>
                    <a:pt x="75026" y="395186"/>
                  </a:lnTo>
                  <a:lnTo>
                    <a:pt x="103991" y="417800"/>
                  </a:lnTo>
                  <a:lnTo>
                    <a:pt x="147274" y="436940"/>
                  </a:lnTo>
                  <a:lnTo>
                    <a:pt x="173059" y="441816"/>
                  </a:lnTo>
                  <a:lnTo>
                    <a:pt x="216095" y="442912"/>
                  </a:lnTo>
                  <a:lnTo>
                    <a:pt x="243227" y="440350"/>
                  </a:lnTo>
                  <a:lnTo>
                    <a:pt x="284818" y="431988"/>
                  </a:lnTo>
                  <a:lnTo>
                    <a:pt x="327009" y="413119"/>
                  </a:lnTo>
                  <a:lnTo>
                    <a:pt x="349728" y="395692"/>
                  </a:lnTo>
                  <a:lnTo>
                    <a:pt x="363631" y="379699"/>
                  </a:lnTo>
                  <a:lnTo>
                    <a:pt x="386431" y="338758"/>
                  </a:lnTo>
                  <a:lnTo>
                    <a:pt x="404398" y="295377"/>
                  </a:lnTo>
                  <a:lnTo>
                    <a:pt x="409574" y="257457"/>
                  </a:lnTo>
                  <a:lnTo>
                    <a:pt x="409018" y="243430"/>
                  </a:lnTo>
                  <a:lnTo>
                    <a:pt x="401237" y="198773"/>
                  </a:lnTo>
                  <a:lnTo>
                    <a:pt x="393550" y="175123"/>
                  </a:lnTo>
                  <a:lnTo>
                    <a:pt x="368453" y="130461"/>
                  </a:lnTo>
                  <a:lnTo>
                    <a:pt x="351875" y="110440"/>
                  </a:lnTo>
                  <a:lnTo>
                    <a:pt x="311516" y="79877"/>
                  </a:lnTo>
                  <a:lnTo>
                    <a:pt x="267444" y="49998"/>
                  </a:lnTo>
                  <a:lnTo>
                    <a:pt x="231805" y="30907"/>
                  </a:lnTo>
                  <a:lnTo>
                    <a:pt x="194127" y="22724"/>
                  </a:lnTo>
                  <a:lnTo>
                    <a:pt x="142554" y="53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117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Hawaii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Important stepping stone to Asia</a:t>
            </a:r>
          </a:p>
          <a:p>
            <a:r>
              <a:rPr lang="en-US" altLang="en-US" smtClean="0"/>
              <a:t>Overthrew Queen Liliuokalani</a:t>
            </a:r>
          </a:p>
          <a:p>
            <a:r>
              <a:rPr lang="en-US" altLang="en-US" smtClean="0"/>
              <a:t>Annexed in 1898</a:t>
            </a:r>
          </a:p>
          <a:p>
            <a:r>
              <a:rPr lang="en-US" altLang="en-US" smtClean="0"/>
              <a:t>Became the 50</a:t>
            </a:r>
            <a:r>
              <a:rPr lang="en-US" altLang="en-US" baseline="30000" smtClean="0"/>
              <a:t>th</a:t>
            </a:r>
            <a:r>
              <a:rPr lang="en-US" altLang="en-US" smtClean="0"/>
              <a:t> state in 1959</a:t>
            </a:r>
          </a:p>
        </p:txBody>
      </p:sp>
      <p:grpSp>
        <p:nvGrpSpPr>
          <p:cNvPr id="37892" name="SMARTInkShape-Group203"/>
          <p:cNvGrpSpPr>
            <a:grpSpLocks/>
          </p:cNvGrpSpPr>
          <p:nvPr/>
        </p:nvGrpSpPr>
        <p:grpSpPr bwMode="auto">
          <a:xfrm>
            <a:off x="731838" y="1965325"/>
            <a:ext cx="492125" cy="2293938"/>
            <a:chOff x="731838" y="1965325"/>
            <a:chExt cx="492125" cy="2293938"/>
          </a:xfrm>
        </p:grpSpPr>
        <p:sp>
          <p:nvSpPr>
            <p:cNvPr id="2" name="SMARTInkShape-383"/>
            <p:cNvSpPr/>
            <p:nvPr>
              <p:custDataLst>
                <p:tags r:id="rId1"/>
              </p:custDataLst>
            </p:nvPr>
          </p:nvSpPr>
          <p:spPr>
            <a:xfrm>
              <a:off x="776288" y="2590800"/>
              <a:ext cx="446087" cy="525463"/>
            </a:xfrm>
            <a:custGeom>
              <a:avLst/>
              <a:gdLst/>
              <a:ahLst/>
              <a:cxnLst/>
              <a:rect l="0" t="0" r="0" b="0"/>
              <a:pathLst>
                <a:path w="446087" h="525463">
                  <a:moveTo>
                    <a:pt x="232657" y="8807"/>
                  </a:moveTo>
                  <a:lnTo>
                    <a:pt x="232657" y="8807"/>
                  </a:lnTo>
                  <a:lnTo>
                    <a:pt x="218337" y="7817"/>
                  </a:lnTo>
                  <a:lnTo>
                    <a:pt x="191776" y="718"/>
                  </a:lnTo>
                  <a:lnTo>
                    <a:pt x="175984" y="0"/>
                  </a:lnTo>
                  <a:lnTo>
                    <a:pt x="169933" y="2582"/>
                  </a:lnTo>
                  <a:lnTo>
                    <a:pt x="163922" y="6040"/>
                  </a:lnTo>
                  <a:lnTo>
                    <a:pt x="157929" y="7577"/>
                  </a:lnTo>
                  <a:lnTo>
                    <a:pt x="151943" y="13544"/>
                  </a:lnTo>
                  <a:lnTo>
                    <a:pt x="144965" y="21810"/>
                  </a:lnTo>
                  <a:lnTo>
                    <a:pt x="130828" y="33023"/>
                  </a:lnTo>
                  <a:lnTo>
                    <a:pt x="104602" y="74058"/>
                  </a:lnTo>
                  <a:lnTo>
                    <a:pt x="83035" y="116168"/>
                  </a:lnTo>
                  <a:lnTo>
                    <a:pt x="64290" y="154172"/>
                  </a:lnTo>
                  <a:lnTo>
                    <a:pt x="51230" y="187924"/>
                  </a:lnTo>
                  <a:lnTo>
                    <a:pt x="37395" y="223020"/>
                  </a:lnTo>
                  <a:lnTo>
                    <a:pt x="26984" y="258514"/>
                  </a:lnTo>
                  <a:lnTo>
                    <a:pt x="17588" y="294127"/>
                  </a:lnTo>
                  <a:lnTo>
                    <a:pt x="8494" y="329774"/>
                  </a:lnTo>
                  <a:lnTo>
                    <a:pt x="2144" y="365433"/>
                  </a:lnTo>
                  <a:lnTo>
                    <a:pt x="0" y="408248"/>
                  </a:lnTo>
                  <a:lnTo>
                    <a:pt x="6640" y="451713"/>
                  </a:lnTo>
                  <a:lnTo>
                    <a:pt x="10564" y="471566"/>
                  </a:lnTo>
                  <a:lnTo>
                    <a:pt x="12846" y="477793"/>
                  </a:lnTo>
                  <a:lnTo>
                    <a:pt x="20696" y="487355"/>
                  </a:lnTo>
                  <a:lnTo>
                    <a:pt x="29832" y="495897"/>
                  </a:lnTo>
                  <a:lnTo>
                    <a:pt x="37214" y="506297"/>
                  </a:lnTo>
                  <a:lnTo>
                    <a:pt x="41574" y="509864"/>
                  </a:lnTo>
                  <a:lnTo>
                    <a:pt x="74495" y="522497"/>
                  </a:lnTo>
                  <a:lnTo>
                    <a:pt x="108904" y="525462"/>
                  </a:lnTo>
                  <a:lnTo>
                    <a:pt x="153344" y="513463"/>
                  </a:lnTo>
                  <a:lnTo>
                    <a:pt x="196967" y="499091"/>
                  </a:lnTo>
                  <a:lnTo>
                    <a:pt x="213805" y="492198"/>
                  </a:lnTo>
                  <a:lnTo>
                    <a:pt x="251851" y="470681"/>
                  </a:lnTo>
                  <a:lnTo>
                    <a:pt x="295602" y="442409"/>
                  </a:lnTo>
                  <a:lnTo>
                    <a:pt x="339305" y="406791"/>
                  </a:lnTo>
                  <a:lnTo>
                    <a:pt x="372643" y="365007"/>
                  </a:lnTo>
                  <a:lnTo>
                    <a:pt x="402992" y="320797"/>
                  </a:lnTo>
                  <a:lnTo>
                    <a:pt x="425787" y="276267"/>
                  </a:lnTo>
                  <a:lnTo>
                    <a:pt x="441768" y="231696"/>
                  </a:lnTo>
                  <a:lnTo>
                    <a:pt x="446086" y="204950"/>
                  </a:lnTo>
                  <a:lnTo>
                    <a:pt x="440385" y="169287"/>
                  </a:lnTo>
                  <a:lnTo>
                    <a:pt x="426774" y="129442"/>
                  </a:lnTo>
                  <a:lnTo>
                    <a:pt x="412986" y="98128"/>
                  </a:lnTo>
                  <a:lnTo>
                    <a:pt x="372646" y="60595"/>
                  </a:lnTo>
                  <a:lnTo>
                    <a:pt x="330849" y="37323"/>
                  </a:lnTo>
                  <a:lnTo>
                    <a:pt x="293506" y="25404"/>
                  </a:lnTo>
                  <a:lnTo>
                    <a:pt x="251211" y="11340"/>
                  </a:lnTo>
                  <a:lnTo>
                    <a:pt x="237914" y="10924"/>
                  </a:lnTo>
                  <a:lnTo>
                    <a:pt x="193651" y="24113"/>
                  </a:lnTo>
                  <a:lnTo>
                    <a:pt x="160907" y="355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" name="SMARTInkShape-384"/>
            <p:cNvSpPr/>
            <p:nvPr>
              <p:custDataLst>
                <p:tags r:id="rId2"/>
              </p:custDataLst>
            </p:nvPr>
          </p:nvSpPr>
          <p:spPr>
            <a:xfrm>
              <a:off x="731838" y="1965325"/>
              <a:ext cx="492125" cy="619125"/>
            </a:xfrm>
            <a:custGeom>
              <a:avLst/>
              <a:gdLst/>
              <a:ahLst/>
              <a:cxnLst/>
              <a:rect l="0" t="0" r="0" b="0"/>
              <a:pathLst>
                <a:path w="492125" h="619125">
                  <a:moveTo>
                    <a:pt x="214730" y="35542"/>
                  </a:moveTo>
                  <a:lnTo>
                    <a:pt x="214730" y="35542"/>
                  </a:lnTo>
                  <a:lnTo>
                    <a:pt x="199464" y="21326"/>
                  </a:lnTo>
                  <a:lnTo>
                    <a:pt x="193690" y="19318"/>
                  </a:lnTo>
                  <a:lnTo>
                    <a:pt x="191753" y="17791"/>
                  </a:lnTo>
                  <a:lnTo>
                    <a:pt x="188032" y="11902"/>
                  </a:lnTo>
                  <a:lnTo>
                    <a:pt x="169812" y="1921"/>
                  </a:lnTo>
                  <a:lnTo>
                    <a:pt x="149084" y="0"/>
                  </a:lnTo>
                  <a:lnTo>
                    <a:pt x="143122" y="2575"/>
                  </a:lnTo>
                  <a:lnTo>
                    <a:pt x="128208" y="14103"/>
                  </a:lnTo>
                  <a:lnTo>
                    <a:pt x="119258" y="16642"/>
                  </a:lnTo>
                  <a:lnTo>
                    <a:pt x="113291" y="17236"/>
                  </a:lnTo>
                  <a:lnTo>
                    <a:pt x="110307" y="19376"/>
                  </a:lnTo>
                  <a:lnTo>
                    <a:pt x="74505" y="60262"/>
                  </a:lnTo>
                  <a:lnTo>
                    <a:pt x="48649" y="103810"/>
                  </a:lnTo>
                  <a:lnTo>
                    <a:pt x="35167" y="145336"/>
                  </a:lnTo>
                  <a:lnTo>
                    <a:pt x="24855" y="189207"/>
                  </a:lnTo>
                  <a:lnTo>
                    <a:pt x="12594" y="230965"/>
                  </a:lnTo>
                  <a:lnTo>
                    <a:pt x="4608" y="268615"/>
                  </a:lnTo>
                  <a:lnTo>
                    <a:pt x="535" y="312084"/>
                  </a:lnTo>
                  <a:lnTo>
                    <a:pt x="0" y="356514"/>
                  </a:lnTo>
                  <a:lnTo>
                    <a:pt x="2586" y="392158"/>
                  </a:lnTo>
                  <a:lnTo>
                    <a:pt x="9036" y="435739"/>
                  </a:lnTo>
                  <a:lnTo>
                    <a:pt x="21217" y="473630"/>
                  </a:lnTo>
                  <a:lnTo>
                    <a:pt x="33814" y="501180"/>
                  </a:lnTo>
                  <a:lnTo>
                    <a:pt x="71760" y="543659"/>
                  </a:lnTo>
                  <a:lnTo>
                    <a:pt x="102383" y="572432"/>
                  </a:lnTo>
                  <a:lnTo>
                    <a:pt x="146277" y="600011"/>
                  </a:lnTo>
                  <a:lnTo>
                    <a:pt x="170911" y="610144"/>
                  </a:lnTo>
                  <a:lnTo>
                    <a:pt x="214853" y="619124"/>
                  </a:lnTo>
                  <a:lnTo>
                    <a:pt x="259498" y="616259"/>
                  </a:lnTo>
                  <a:lnTo>
                    <a:pt x="295287" y="610544"/>
                  </a:lnTo>
                  <a:lnTo>
                    <a:pt x="337385" y="597005"/>
                  </a:lnTo>
                  <a:lnTo>
                    <a:pt x="375674" y="575202"/>
                  </a:lnTo>
                  <a:lnTo>
                    <a:pt x="412994" y="541794"/>
                  </a:lnTo>
                  <a:lnTo>
                    <a:pt x="453005" y="497729"/>
                  </a:lnTo>
                  <a:lnTo>
                    <a:pt x="470053" y="462206"/>
                  </a:lnTo>
                  <a:lnTo>
                    <a:pt x="482996" y="420702"/>
                  </a:lnTo>
                  <a:lnTo>
                    <a:pt x="489470" y="390046"/>
                  </a:lnTo>
                  <a:lnTo>
                    <a:pt x="491388" y="355867"/>
                  </a:lnTo>
                  <a:lnTo>
                    <a:pt x="491957" y="320646"/>
                  </a:lnTo>
                  <a:lnTo>
                    <a:pt x="492124" y="282474"/>
                  </a:lnTo>
                  <a:lnTo>
                    <a:pt x="489522" y="242435"/>
                  </a:lnTo>
                  <a:lnTo>
                    <a:pt x="482453" y="205478"/>
                  </a:lnTo>
                  <a:lnTo>
                    <a:pt x="475906" y="162224"/>
                  </a:lnTo>
                  <a:lnTo>
                    <a:pt x="466472" y="125064"/>
                  </a:lnTo>
                  <a:lnTo>
                    <a:pt x="449139" y="89106"/>
                  </a:lnTo>
                  <a:lnTo>
                    <a:pt x="431755" y="51584"/>
                  </a:lnTo>
                  <a:lnTo>
                    <a:pt x="416495" y="33911"/>
                  </a:lnTo>
                  <a:lnTo>
                    <a:pt x="398383" y="21961"/>
                  </a:lnTo>
                  <a:lnTo>
                    <a:pt x="374563" y="13137"/>
                  </a:lnTo>
                  <a:lnTo>
                    <a:pt x="335670" y="9367"/>
                  </a:lnTo>
                  <a:lnTo>
                    <a:pt x="296227" y="16026"/>
                  </a:lnTo>
                  <a:lnTo>
                    <a:pt x="250532" y="266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" name="SMARTInkShape-385"/>
            <p:cNvSpPr/>
            <p:nvPr>
              <p:custDataLst>
                <p:tags r:id="rId3"/>
              </p:custDataLst>
            </p:nvPr>
          </p:nvSpPr>
          <p:spPr>
            <a:xfrm>
              <a:off x="771525" y="3232150"/>
              <a:ext cx="371475" cy="596900"/>
            </a:xfrm>
            <a:custGeom>
              <a:avLst/>
              <a:gdLst/>
              <a:ahLst/>
              <a:cxnLst/>
              <a:rect l="0" t="0" r="0" b="0"/>
              <a:pathLst>
                <a:path w="371475" h="596900">
                  <a:moveTo>
                    <a:pt x="264034" y="35711"/>
                  </a:moveTo>
                  <a:lnTo>
                    <a:pt x="264034" y="35711"/>
                  </a:lnTo>
                  <a:lnTo>
                    <a:pt x="240039" y="12769"/>
                  </a:lnTo>
                  <a:lnTo>
                    <a:pt x="228177" y="7017"/>
                  </a:lnTo>
                  <a:lnTo>
                    <a:pt x="222215" y="3098"/>
                  </a:lnTo>
                  <a:lnTo>
                    <a:pt x="213262" y="893"/>
                  </a:lnTo>
                  <a:lnTo>
                    <a:pt x="189373" y="0"/>
                  </a:lnTo>
                  <a:lnTo>
                    <a:pt x="183401" y="2628"/>
                  </a:lnTo>
                  <a:lnTo>
                    <a:pt x="177428" y="6113"/>
                  </a:lnTo>
                  <a:lnTo>
                    <a:pt x="157740" y="13277"/>
                  </a:lnTo>
                  <a:lnTo>
                    <a:pt x="149433" y="21106"/>
                  </a:lnTo>
                  <a:lnTo>
                    <a:pt x="114623" y="65627"/>
                  </a:lnTo>
                  <a:lnTo>
                    <a:pt x="82589" y="108391"/>
                  </a:lnTo>
                  <a:lnTo>
                    <a:pt x="59679" y="152042"/>
                  </a:lnTo>
                  <a:lnTo>
                    <a:pt x="37811" y="194797"/>
                  </a:lnTo>
                  <a:lnTo>
                    <a:pt x="22873" y="238842"/>
                  </a:lnTo>
                  <a:lnTo>
                    <a:pt x="10337" y="281266"/>
                  </a:lnTo>
                  <a:lnTo>
                    <a:pt x="6032" y="320849"/>
                  </a:lnTo>
                  <a:lnTo>
                    <a:pt x="0" y="359277"/>
                  </a:lnTo>
                  <a:lnTo>
                    <a:pt x="1420" y="395818"/>
                  </a:lnTo>
                  <a:lnTo>
                    <a:pt x="3389" y="431799"/>
                  </a:lnTo>
                  <a:lnTo>
                    <a:pt x="11208" y="472406"/>
                  </a:lnTo>
                  <a:lnTo>
                    <a:pt x="22337" y="509112"/>
                  </a:lnTo>
                  <a:lnTo>
                    <a:pt x="34122" y="540304"/>
                  </a:lnTo>
                  <a:lnTo>
                    <a:pt x="47809" y="559452"/>
                  </a:lnTo>
                  <a:lnTo>
                    <a:pt x="70271" y="576579"/>
                  </a:lnTo>
                  <a:lnTo>
                    <a:pt x="105787" y="594630"/>
                  </a:lnTo>
                  <a:lnTo>
                    <a:pt x="117715" y="596899"/>
                  </a:lnTo>
                  <a:lnTo>
                    <a:pt x="140379" y="593432"/>
                  </a:lnTo>
                  <a:lnTo>
                    <a:pt x="180047" y="577660"/>
                  </a:lnTo>
                  <a:lnTo>
                    <a:pt x="219976" y="553220"/>
                  </a:lnTo>
                  <a:lnTo>
                    <a:pt x="250464" y="530040"/>
                  </a:lnTo>
                  <a:lnTo>
                    <a:pt x="281738" y="490670"/>
                  </a:lnTo>
                  <a:lnTo>
                    <a:pt x="305801" y="450826"/>
                  </a:lnTo>
                  <a:lnTo>
                    <a:pt x="323749" y="416434"/>
                  </a:lnTo>
                  <a:lnTo>
                    <a:pt x="336919" y="381089"/>
                  </a:lnTo>
                  <a:lnTo>
                    <a:pt x="347127" y="345461"/>
                  </a:lnTo>
                  <a:lnTo>
                    <a:pt x="356456" y="309751"/>
                  </a:lnTo>
                  <a:lnTo>
                    <a:pt x="365524" y="274014"/>
                  </a:lnTo>
                  <a:lnTo>
                    <a:pt x="369759" y="238272"/>
                  </a:lnTo>
                  <a:lnTo>
                    <a:pt x="371191" y="197745"/>
                  </a:lnTo>
                  <a:lnTo>
                    <a:pt x="371474" y="161054"/>
                  </a:lnTo>
                  <a:lnTo>
                    <a:pt x="368868" y="136729"/>
                  </a:lnTo>
                  <a:lnTo>
                    <a:pt x="350482" y="92467"/>
                  </a:lnTo>
                  <a:lnTo>
                    <a:pt x="324993" y="61320"/>
                  </a:lnTo>
                  <a:lnTo>
                    <a:pt x="315682" y="57022"/>
                  </a:lnTo>
                  <a:lnTo>
                    <a:pt x="275856" y="46091"/>
                  </a:lnTo>
                  <a:lnTo>
                    <a:pt x="252064" y="39784"/>
                  </a:lnTo>
                  <a:lnTo>
                    <a:pt x="228197" y="446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" name="SMARTInkShape-386"/>
            <p:cNvSpPr/>
            <p:nvPr>
              <p:custDataLst>
                <p:tags r:id="rId4"/>
              </p:custDataLst>
            </p:nvPr>
          </p:nvSpPr>
          <p:spPr>
            <a:xfrm>
              <a:off x="803275" y="3771900"/>
              <a:ext cx="349250" cy="487363"/>
            </a:xfrm>
            <a:custGeom>
              <a:avLst/>
              <a:gdLst/>
              <a:ahLst/>
              <a:cxnLst/>
              <a:rect l="0" t="0" r="0" b="0"/>
              <a:pathLst>
                <a:path w="349250" h="487363">
                  <a:moveTo>
                    <a:pt x="223832" y="22667"/>
                  </a:moveTo>
                  <a:lnTo>
                    <a:pt x="223832" y="22667"/>
                  </a:lnTo>
                  <a:lnTo>
                    <a:pt x="219072" y="17923"/>
                  </a:lnTo>
                  <a:lnTo>
                    <a:pt x="216672" y="17518"/>
                  </a:lnTo>
                  <a:lnTo>
                    <a:pt x="214077" y="18241"/>
                  </a:lnTo>
                  <a:lnTo>
                    <a:pt x="211350" y="19716"/>
                  </a:lnTo>
                  <a:lnTo>
                    <a:pt x="208536" y="19707"/>
                  </a:lnTo>
                  <a:lnTo>
                    <a:pt x="202752" y="17048"/>
                  </a:lnTo>
                  <a:lnTo>
                    <a:pt x="198818" y="16935"/>
                  </a:lnTo>
                  <a:lnTo>
                    <a:pt x="189133" y="19457"/>
                  </a:lnTo>
                  <a:lnTo>
                    <a:pt x="147994" y="39433"/>
                  </a:lnTo>
                  <a:lnTo>
                    <a:pt x="103404" y="80229"/>
                  </a:lnTo>
                  <a:lnTo>
                    <a:pt x="87071" y="98427"/>
                  </a:lnTo>
                  <a:lnTo>
                    <a:pt x="59570" y="142031"/>
                  </a:lnTo>
                  <a:lnTo>
                    <a:pt x="37144" y="183971"/>
                  </a:lnTo>
                  <a:lnTo>
                    <a:pt x="21480" y="225530"/>
                  </a:lnTo>
                  <a:lnTo>
                    <a:pt x="8791" y="263459"/>
                  </a:lnTo>
                  <a:lnTo>
                    <a:pt x="1450" y="299642"/>
                  </a:lnTo>
                  <a:lnTo>
                    <a:pt x="0" y="335479"/>
                  </a:lnTo>
                  <a:lnTo>
                    <a:pt x="2371" y="371248"/>
                  </a:lnTo>
                  <a:lnTo>
                    <a:pt x="17818" y="415157"/>
                  </a:lnTo>
                  <a:lnTo>
                    <a:pt x="29274" y="433586"/>
                  </a:lnTo>
                  <a:lnTo>
                    <a:pt x="45289" y="448977"/>
                  </a:lnTo>
                  <a:lnTo>
                    <a:pt x="87520" y="476407"/>
                  </a:lnTo>
                  <a:lnTo>
                    <a:pt x="101472" y="482540"/>
                  </a:lnTo>
                  <a:lnTo>
                    <a:pt x="143544" y="486800"/>
                  </a:lnTo>
                  <a:lnTo>
                    <a:pt x="180920" y="487362"/>
                  </a:lnTo>
                  <a:lnTo>
                    <a:pt x="206467" y="484774"/>
                  </a:lnTo>
                  <a:lnTo>
                    <a:pt x="249813" y="471205"/>
                  </a:lnTo>
                  <a:lnTo>
                    <a:pt x="289251" y="445540"/>
                  </a:lnTo>
                  <a:lnTo>
                    <a:pt x="306430" y="429898"/>
                  </a:lnTo>
                  <a:lnTo>
                    <a:pt x="334257" y="387869"/>
                  </a:lnTo>
                  <a:lnTo>
                    <a:pt x="344454" y="361940"/>
                  </a:lnTo>
                  <a:lnTo>
                    <a:pt x="348729" y="317575"/>
                  </a:lnTo>
                  <a:lnTo>
                    <a:pt x="349249" y="275720"/>
                  </a:lnTo>
                  <a:lnTo>
                    <a:pt x="346695" y="237732"/>
                  </a:lnTo>
                  <a:lnTo>
                    <a:pt x="341651" y="201537"/>
                  </a:lnTo>
                  <a:lnTo>
                    <a:pt x="333496" y="165698"/>
                  </a:lnTo>
                  <a:lnTo>
                    <a:pt x="322290" y="129928"/>
                  </a:lnTo>
                  <a:lnTo>
                    <a:pt x="304523" y="86019"/>
                  </a:lnTo>
                  <a:lnTo>
                    <a:pt x="283614" y="43569"/>
                  </a:lnTo>
                  <a:lnTo>
                    <a:pt x="262691" y="17060"/>
                  </a:lnTo>
                  <a:lnTo>
                    <a:pt x="256712" y="10906"/>
                  </a:lnTo>
                  <a:lnTo>
                    <a:pt x="248077" y="7509"/>
                  </a:lnTo>
                  <a:lnTo>
                    <a:pt x="238593" y="5007"/>
                  </a:lnTo>
                  <a:lnTo>
                    <a:pt x="231056" y="584"/>
                  </a:lnTo>
                  <a:lnTo>
                    <a:pt x="226656" y="0"/>
                  </a:lnTo>
                  <a:lnTo>
                    <a:pt x="210940" y="3924"/>
                  </a:lnTo>
                  <a:lnTo>
                    <a:pt x="161059" y="316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677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Hawaii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Hawaii was important to the U.S. b/c:</a:t>
            </a:r>
          </a:p>
          <a:p>
            <a:pPr lvl="1"/>
            <a:r>
              <a:rPr lang="en-US" altLang="en-US" smtClean="0"/>
              <a:t>location– half way to China</a:t>
            </a:r>
          </a:p>
          <a:p>
            <a:pPr lvl="1"/>
            <a:r>
              <a:rPr lang="en-US" altLang="en-US" smtClean="0"/>
              <a:t>U.S. wanted to establish a naval base- Pearl Harbor</a:t>
            </a:r>
          </a:p>
          <a:p>
            <a:r>
              <a:rPr lang="en-US" altLang="en-US" smtClean="0"/>
              <a:t>US military helped overthrow Hawaiian Queen Liliuokalani</a:t>
            </a:r>
          </a:p>
          <a:p>
            <a:r>
              <a:rPr lang="en-US" altLang="en-US" smtClean="0"/>
              <a:t>Annexation complete by 1898- territory NOT A STATE</a:t>
            </a:r>
          </a:p>
        </p:txBody>
      </p:sp>
      <p:grpSp>
        <p:nvGrpSpPr>
          <p:cNvPr id="38916" name="SMARTInkShape-Group196"/>
          <p:cNvGrpSpPr>
            <a:grpSpLocks/>
          </p:cNvGrpSpPr>
          <p:nvPr/>
        </p:nvGrpSpPr>
        <p:grpSpPr bwMode="auto">
          <a:xfrm>
            <a:off x="2616200" y="454025"/>
            <a:ext cx="1044575" cy="260350"/>
            <a:chOff x="2616200" y="454025"/>
            <a:chExt cx="1044575" cy="260350"/>
          </a:xfrm>
        </p:grpSpPr>
        <p:sp>
          <p:nvSpPr>
            <p:cNvPr id="2" name="SMARTInkShape-358"/>
            <p:cNvSpPr/>
            <p:nvPr>
              <p:custDataLst>
                <p:tags r:id="rId20"/>
              </p:custDataLst>
            </p:nvPr>
          </p:nvSpPr>
          <p:spPr>
            <a:xfrm>
              <a:off x="2946400" y="528638"/>
              <a:ext cx="133350" cy="160337"/>
            </a:xfrm>
            <a:custGeom>
              <a:avLst/>
              <a:gdLst/>
              <a:ahLst/>
              <a:cxnLst/>
              <a:rect l="0" t="0" r="0" b="0"/>
              <a:pathLst>
                <a:path w="133350" h="160337">
                  <a:moveTo>
                    <a:pt x="8861" y="87127"/>
                  </a:moveTo>
                  <a:lnTo>
                    <a:pt x="8861" y="87127"/>
                  </a:lnTo>
                  <a:lnTo>
                    <a:pt x="8861" y="94812"/>
                  </a:lnTo>
                  <a:lnTo>
                    <a:pt x="4139" y="100423"/>
                  </a:lnTo>
                  <a:lnTo>
                    <a:pt x="1822" y="108242"/>
                  </a:lnTo>
                  <a:lnTo>
                    <a:pt x="1204" y="113104"/>
                  </a:lnTo>
                  <a:lnTo>
                    <a:pt x="3152" y="121150"/>
                  </a:lnTo>
                  <a:lnTo>
                    <a:pt x="7732" y="129659"/>
                  </a:lnTo>
                  <a:lnTo>
                    <a:pt x="8109" y="129365"/>
                  </a:lnTo>
                  <a:lnTo>
                    <a:pt x="8526" y="126395"/>
                  </a:lnTo>
                  <a:lnTo>
                    <a:pt x="7650" y="126197"/>
                  </a:lnTo>
                  <a:lnTo>
                    <a:pt x="4041" y="128622"/>
                  </a:lnTo>
                  <a:lnTo>
                    <a:pt x="3671" y="130657"/>
                  </a:lnTo>
                  <a:lnTo>
                    <a:pt x="7981" y="143901"/>
                  </a:lnTo>
                  <a:lnTo>
                    <a:pt x="8744" y="160336"/>
                  </a:lnTo>
                  <a:lnTo>
                    <a:pt x="8838" y="158885"/>
                  </a:lnTo>
                  <a:lnTo>
                    <a:pt x="1202" y="150875"/>
                  </a:lnTo>
                  <a:lnTo>
                    <a:pt x="0" y="141079"/>
                  </a:lnTo>
                  <a:lnTo>
                    <a:pt x="7010" y="123958"/>
                  </a:lnTo>
                  <a:lnTo>
                    <a:pt x="8495" y="111150"/>
                  </a:lnTo>
                  <a:lnTo>
                    <a:pt x="9604" y="110085"/>
                  </a:lnTo>
                  <a:lnTo>
                    <a:pt x="11332" y="110366"/>
                  </a:lnTo>
                  <a:lnTo>
                    <a:pt x="13472" y="111544"/>
                  </a:lnTo>
                  <a:lnTo>
                    <a:pt x="14899" y="111339"/>
                  </a:lnTo>
                  <a:lnTo>
                    <a:pt x="15850" y="110210"/>
                  </a:lnTo>
                  <a:lnTo>
                    <a:pt x="16484" y="108466"/>
                  </a:lnTo>
                  <a:lnTo>
                    <a:pt x="20219" y="78955"/>
                  </a:lnTo>
                  <a:lnTo>
                    <a:pt x="37455" y="34380"/>
                  </a:lnTo>
                  <a:lnTo>
                    <a:pt x="39779" y="31137"/>
                  </a:lnTo>
                  <a:lnTo>
                    <a:pt x="44997" y="27535"/>
                  </a:lnTo>
                  <a:lnTo>
                    <a:pt x="50609" y="24941"/>
                  </a:lnTo>
                  <a:lnTo>
                    <a:pt x="59323" y="18898"/>
                  </a:lnTo>
                  <a:lnTo>
                    <a:pt x="68163" y="16666"/>
                  </a:lnTo>
                  <a:lnTo>
                    <a:pt x="74079" y="16145"/>
                  </a:lnTo>
                  <a:lnTo>
                    <a:pt x="80001" y="13268"/>
                  </a:lnTo>
                  <a:lnTo>
                    <a:pt x="85927" y="9676"/>
                  </a:lnTo>
                  <a:lnTo>
                    <a:pt x="97781" y="7369"/>
                  </a:lnTo>
                  <a:lnTo>
                    <a:pt x="100745" y="7180"/>
                  </a:lnTo>
                  <a:lnTo>
                    <a:pt x="106673" y="9614"/>
                  </a:lnTo>
                  <a:lnTo>
                    <a:pt x="109637" y="11652"/>
                  </a:lnTo>
                  <a:lnTo>
                    <a:pt x="111613" y="11027"/>
                  </a:lnTo>
                  <a:lnTo>
                    <a:pt x="112930" y="8627"/>
                  </a:lnTo>
                  <a:lnTo>
                    <a:pt x="113809" y="5043"/>
                  </a:lnTo>
                  <a:lnTo>
                    <a:pt x="115382" y="2655"/>
                  </a:lnTo>
                  <a:lnTo>
                    <a:pt x="117419" y="1061"/>
                  </a:lnTo>
                  <a:lnTo>
                    <a:pt x="119765" y="0"/>
                  </a:lnTo>
                  <a:lnTo>
                    <a:pt x="122317" y="284"/>
                  </a:lnTo>
                  <a:lnTo>
                    <a:pt x="133349" y="68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" name="SMARTInkShape-359"/>
            <p:cNvSpPr/>
            <p:nvPr>
              <p:custDataLst>
                <p:tags r:id="rId21"/>
              </p:custDataLst>
            </p:nvPr>
          </p:nvSpPr>
          <p:spPr>
            <a:xfrm>
              <a:off x="2616200" y="454025"/>
              <a:ext cx="214313" cy="222250"/>
            </a:xfrm>
            <a:custGeom>
              <a:avLst/>
              <a:gdLst/>
              <a:ahLst/>
              <a:cxnLst/>
              <a:rect l="0" t="0" r="0" b="0"/>
              <a:pathLst>
                <a:path w="214313" h="222250">
                  <a:moveTo>
                    <a:pt x="8924" y="10280"/>
                  </a:moveTo>
                  <a:lnTo>
                    <a:pt x="8924" y="10280"/>
                  </a:lnTo>
                  <a:lnTo>
                    <a:pt x="8924" y="0"/>
                  </a:lnTo>
                  <a:lnTo>
                    <a:pt x="8924" y="42745"/>
                  </a:lnTo>
                  <a:lnTo>
                    <a:pt x="9916" y="68774"/>
                  </a:lnTo>
                  <a:lnTo>
                    <a:pt x="13665" y="79559"/>
                  </a:lnTo>
                  <a:lnTo>
                    <a:pt x="13346" y="93604"/>
                  </a:lnTo>
                  <a:lnTo>
                    <a:pt x="8514" y="134580"/>
                  </a:lnTo>
                  <a:lnTo>
                    <a:pt x="579" y="177792"/>
                  </a:lnTo>
                  <a:lnTo>
                    <a:pt x="1063" y="215013"/>
                  </a:lnTo>
                  <a:lnTo>
                    <a:pt x="2691" y="218135"/>
                  </a:lnTo>
                  <a:lnTo>
                    <a:pt x="5161" y="220613"/>
                  </a:lnTo>
                  <a:lnTo>
                    <a:pt x="2952" y="218410"/>
                  </a:lnTo>
                  <a:lnTo>
                    <a:pt x="1308" y="214127"/>
                  </a:lnTo>
                  <a:lnTo>
                    <a:pt x="870" y="211598"/>
                  </a:lnTo>
                  <a:lnTo>
                    <a:pt x="578" y="210902"/>
                  </a:lnTo>
                  <a:lnTo>
                    <a:pt x="383" y="211430"/>
                  </a:lnTo>
                  <a:lnTo>
                    <a:pt x="0" y="220124"/>
                  </a:lnTo>
                  <a:lnTo>
                    <a:pt x="990" y="220552"/>
                  </a:lnTo>
                  <a:lnTo>
                    <a:pt x="4736" y="218383"/>
                  </a:lnTo>
                  <a:lnTo>
                    <a:pt x="6132" y="216417"/>
                  </a:lnTo>
                  <a:lnTo>
                    <a:pt x="7684" y="211589"/>
                  </a:lnTo>
                  <a:lnTo>
                    <a:pt x="9671" y="200414"/>
                  </a:lnTo>
                  <a:lnTo>
                    <a:pt x="21322" y="185699"/>
                  </a:lnTo>
                  <a:lnTo>
                    <a:pt x="27003" y="182408"/>
                  </a:lnTo>
                  <a:lnTo>
                    <a:pt x="32835" y="179954"/>
                  </a:lnTo>
                  <a:lnTo>
                    <a:pt x="38735" y="175559"/>
                  </a:lnTo>
                  <a:lnTo>
                    <a:pt x="42018" y="165016"/>
                  </a:lnTo>
                  <a:lnTo>
                    <a:pt x="44126" y="148225"/>
                  </a:lnTo>
                  <a:lnTo>
                    <a:pt x="49232" y="140580"/>
                  </a:lnTo>
                  <a:lnTo>
                    <a:pt x="51673" y="140760"/>
                  </a:lnTo>
                  <a:lnTo>
                    <a:pt x="62718" y="150005"/>
                  </a:lnTo>
                  <a:lnTo>
                    <a:pt x="65624" y="151008"/>
                  </a:lnTo>
                  <a:lnTo>
                    <a:pt x="67561" y="150684"/>
                  </a:lnTo>
                  <a:lnTo>
                    <a:pt x="68853" y="149478"/>
                  </a:lnTo>
                  <a:lnTo>
                    <a:pt x="70288" y="145494"/>
                  </a:lnTo>
                  <a:lnTo>
                    <a:pt x="70926" y="140420"/>
                  </a:lnTo>
                  <a:lnTo>
                    <a:pt x="73856" y="134861"/>
                  </a:lnTo>
                  <a:lnTo>
                    <a:pt x="76026" y="131991"/>
                  </a:lnTo>
                  <a:lnTo>
                    <a:pt x="78465" y="131069"/>
                  </a:lnTo>
                  <a:lnTo>
                    <a:pt x="81083" y="131444"/>
                  </a:lnTo>
                  <a:lnTo>
                    <a:pt x="86638" y="134506"/>
                  </a:lnTo>
                  <a:lnTo>
                    <a:pt x="92415" y="139171"/>
                  </a:lnTo>
                  <a:lnTo>
                    <a:pt x="95644" y="147191"/>
                  </a:lnTo>
                  <a:lnTo>
                    <a:pt x="98071" y="156373"/>
                  </a:lnTo>
                  <a:lnTo>
                    <a:pt x="107715" y="170344"/>
                  </a:lnTo>
                  <a:lnTo>
                    <a:pt x="142884" y="213595"/>
                  </a:lnTo>
                  <a:lnTo>
                    <a:pt x="148835" y="219586"/>
                  </a:lnTo>
                  <a:lnTo>
                    <a:pt x="154787" y="222249"/>
                  </a:lnTo>
                  <a:lnTo>
                    <a:pt x="157764" y="219985"/>
                  </a:lnTo>
                  <a:lnTo>
                    <a:pt x="166693" y="205566"/>
                  </a:lnTo>
                  <a:lnTo>
                    <a:pt x="172647" y="201150"/>
                  </a:lnTo>
                  <a:lnTo>
                    <a:pt x="175624" y="200963"/>
                  </a:lnTo>
                  <a:lnTo>
                    <a:pt x="181578" y="203399"/>
                  </a:lnTo>
                  <a:lnTo>
                    <a:pt x="190507" y="210344"/>
                  </a:lnTo>
                  <a:lnTo>
                    <a:pt x="193815" y="215828"/>
                  </a:lnTo>
                  <a:lnTo>
                    <a:pt x="194698" y="218679"/>
                  </a:lnTo>
                  <a:lnTo>
                    <a:pt x="195285" y="219588"/>
                  </a:lnTo>
                  <a:lnTo>
                    <a:pt x="195678" y="219202"/>
                  </a:lnTo>
                  <a:lnTo>
                    <a:pt x="195939" y="217954"/>
                  </a:lnTo>
                  <a:lnTo>
                    <a:pt x="202495" y="207838"/>
                  </a:lnTo>
                  <a:lnTo>
                    <a:pt x="207868" y="173226"/>
                  </a:lnTo>
                  <a:lnTo>
                    <a:pt x="211454" y="164970"/>
                  </a:lnTo>
                  <a:lnTo>
                    <a:pt x="214247" y="122374"/>
                  </a:lnTo>
                  <a:lnTo>
                    <a:pt x="214312" y="93422"/>
                  </a:lnTo>
                  <a:lnTo>
                    <a:pt x="213323" y="90488"/>
                  </a:lnTo>
                  <a:lnTo>
                    <a:pt x="211672" y="89523"/>
                  </a:lnTo>
                  <a:lnTo>
                    <a:pt x="209579" y="89871"/>
                  </a:lnTo>
                  <a:lnTo>
                    <a:pt x="208183" y="89111"/>
                  </a:lnTo>
                  <a:lnTo>
                    <a:pt x="207252" y="87614"/>
                  </a:lnTo>
                  <a:lnTo>
                    <a:pt x="206631" y="85625"/>
                  </a:lnTo>
                  <a:lnTo>
                    <a:pt x="210782" y="69179"/>
                  </a:lnTo>
                  <a:lnTo>
                    <a:pt x="205391" y="370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" name="SMARTInkShape-360"/>
            <p:cNvSpPr/>
            <p:nvPr>
              <p:custDataLst>
                <p:tags r:id="rId22"/>
              </p:custDataLst>
            </p:nvPr>
          </p:nvSpPr>
          <p:spPr>
            <a:xfrm>
              <a:off x="3530600" y="577850"/>
              <a:ext cx="130175" cy="65088"/>
            </a:xfrm>
            <a:custGeom>
              <a:avLst/>
              <a:gdLst/>
              <a:ahLst/>
              <a:cxnLst/>
              <a:rect l="0" t="0" r="0" b="0"/>
              <a:pathLst>
                <a:path w="130175" h="65088">
                  <a:moveTo>
                    <a:pt x="5145" y="2431"/>
                  </a:moveTo>
                  <a:lnTo>
                    <a:pt x="5145" y="2431"/>
                  </a:lnTo>
                  <a:lnTo>
                    <a:pt x="404" y="2431"/>
                  </a:lnTo>
                  <a:lnTo>
                    <a:pt x="0" y="3425"/>
                  </a:lnTo>
                  <a:lnTo>
                    <a:pt x="2196" y="7182"/>
                  </a:lnTo>
                  <a:lnTo>
                    <a:pt x="4171" y="8582"/>
                  </a:lnTo>
                  <a:lnTo>
                    <a:pt x="9012" y="10137"/>
                  </a:lnTo>
                  <a:lnTo>
                    <a:pt x="22057" y="11013"/>
                  </a:lnTo>
                  <a:lnTo>
                    <a:pt x="26343" y="9147"/>
                  </a:lnTo>
                  <a:lnTo>
                    <a:pt x="33751" y="1768"/>
                  </a:lnTo>
                  <a:lnTo>
                    <a:pt x="38107" y="0"/>
                  </a:lnTo>
                  <a:lnTo>
                    <a:pt x="48240" y="688"/>
                  </a:lnTo>
                  <a:lnTo>
                    <a:pt x="87409" y="27194"/>
                  </a:lnTo>
                  <a:lnTo>
                    <a:pt x="130174" y="650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" name="SMARTInkShape-361"/>
            <p:cNvSpPr/>
            <p:nvPr>
              <p:custDataLst>
                <p:tags r:id="rId23"/>
              </p:custDataLst>
            </p:nvPr>
          </p:nvSpPr>
          <p:spPr>
            <a:xfrm>
              <a:off x="2963863" y="549275"/>
              <a:ext cx="196850" cy="165100"/>
            </a:xfrm>
            <a:custGeom>
              <a:avLst/>
              <a:gdLst/>
              <a:ahLst/>
              <a:cxnLst/>
              <a:rect l="0" t="0" r="0" b="0"/>
              <a:pathLst>
                <a:path w="196850" h="165100">
                  <a:moveTo>
                    <a:pt x="143277" y="40512"/>
                  </a:moveTo>
                  <a:lnTo>
                    <a:pt x="143277" y="40512"/>
                  </a:lnTo>
                  <a:lnTo>
                    <a:pt x="138524" y="35787"/>
                  </a:lnTo>
                  <a:lnTo>
                    <a:pt x="134157" y="14082"/>
                  </a:lnTo>
                  <a:lnTo>
                    <a:pt x="132223" y="11023"/>
                  </a:lnTo>
                  <a:lnTo>
                    <a:pt x="129937" y="8983"/>
                  </a:lnTo>
                  <a:lnTo>
                    <a:pt x="124746" y="6717"/>
                  </a:lnTo>
                  <a:lnTo>
                    <a:pt x="121968" y="6113"/>
                  </a:lnTo>
                  <a:lnTo>
                    <a:pt x="120115" y="6699"/>
                  </a:lnTo>
                  <a:lnTo>
                    <a:pt x="118881" y="8079"/>
                  </a:lnTo>
                  <a:lnTo>
                    <a:pt x="116900" y="12675"/>
                  </a:lnTo>
                  <a:lnTo>
                    <a:pt x="113976" y="10666"/>
                  </a:lnTo>
                  <a:lnTo>
                    <a:pt x="103085" y="515"/>
                  </a:lnTo>
                  <a:lnTo>
                    <a:pt x="101557" y="0"/>
                  </a:lnTo>
                  <a:lnTo>
                    <a:pt x="100539" y="646"/>
                  </a:lnTo>
                  <a:lnTo>
                    <a:pt x="98412" y="4001"/>
                  </a:lnTo>
                  <a:lnTo>
                    <a:pt x="59686" y="43487"/>
                  </a:lnTo>
                  <a:lnTo>
                    <a:pt x="51069" y="46780"/>
                  </a:lnTo>
                  <a:lnTo>
                    <a:pt x="45984" y="47658"/>
                  </a:lnTo>
                  <a:lnTo>
                    <a:pt x="41600" y="51211"/>
                  </a:lnTo>
                  <a:lnTo>
                    <a:pt x="15031" y="87366"/>
                  </a:lnTo>
                  <a:lnTo>
                    <a:pt x="12009" y="88563"/>
                  </a:lnTo>
                  <a:lnTo>
                    <a:pt x="9000" y="88371"/>
                  </a:lnTo>
                  <a:lnTo>
                    <a:pt x="5999" y="87256"/>
                  </a:lnTo>
                  <a:lnTo>
                    <a:pt x="3997" y="87500"/>
                  </a:lnTo>
                  <a:lnTo>
                    <a:pt x="2665" y="88653"/>
                  </a:lnTo>
                  <a:lnTo>
                    <a:pt x="1775" y="90410"/>
                  </a:lnTo>
                  <a:lnTo>
                    <a:pt x="65" y="133802"/>
                  </a:lnTo>
                  <a:lnTo>
                    <a:pt x="0" y="159652"/>
                  </a:lnTo>
                  <a:lnTo>
                    <a:pt x="994" y="161481"/>
                  </a:lnTo>
                  <a:lnTo>
                    <a:pt x="2652" y="162701"/>
                  </a:lnTo>
                  <a:lnTo>
                    <a:pt x="8141" y="164056"/>
                  </a:lnTo>
                  <a:lnTo>
                    <a:pt x="50943" y="165099"/>
                  </a:lnTo>
                  <a:lnTo>
                    <a:pt x="68507" y="164143"/>
                  </a:lnTo>
                  <a:lnTo>
                    <a:pt x="107623" y="149743"/>
                  </a:lnTo>
                  <a:lnTo>
                    <a:pt x="113538" y="148940"/>
                  </a:lnTo>
                  <a:lnTo>
                    <a:pt x="125417" y="153325"/>
                  </a:lnTo>
                  <a:lnTo>
                    <a:pt x="131370" y="157263"/>
                  </a:lnTo>
                  <a:lnTo>
                    <a:pt x="136334" y="158900"/>
                  </a:lnTo>
                  <a:lnTo>
                    <a:pt x="140639" y="159002"/>
                  </a:lnTo>
                  <a:lnTo>
                    <a:pt x="144504" y="158081"/>
                  </a:lnTo>
                  <a:lnTo>
                    <a:pt x="159450" y="147333"/>
                  </a:lnTo>
                  <a:lnTo>
                    <a:pt x="171729" y="131620"/>
                  </a:lnTo>
                  <a:lnTo>
                    <a:pt x="192946" y="88947"/>
                  </a:lnTo>
                  <a:lnTo>
                    <a:pt x="196770" y="58981"/>
                  </a:lnTo>
                  <a:lnTo>
                    <a:pt x="196849" y="55792"/>
                  </a:lnTo>
                  <a:lnTo>
                    <a:pt x="194284" y="49611"/>
                  </a:lnTo>
                  <a:lnTo>
                    <a:pt x="175954" y="28655"/>
                  </a:lnTo>
                  <a:lnTo>
                    <a:pt x="170072" y="25351"/>
                  </a:lnTo>
                  <a:lnTo>
                    <a:pt x="158188" y="23231"/>
                  </a:lnTo>
                  <a:lnTo>
                    <a:pt x="144490" y="22863"/>
                  </a:lnTo>
                  <a:lnTo>
                    <a:pt x="136188" y="25415"/>
                  </a:lnTo>
                  <a:lnTo>
                    <a:pt x="107458" y="405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" name="SMARTInkShape-362"/>
            <p:cNvSpPr/>
            <p:nvPr>
              <p:custDataLst>
                <p:tags r:id="rId24"/>
              </p:custDataLst>
            </p:nvPr>
          </p:nvSpPr>
          <p:spPr>
            <a:xfrm>
              <a:off x="3241675" y="522288"/>
              <a:ext cx="133350" cy="171450"/>
            </a:xfrm>
            <a:custGeom>
              <a:avLst/>
              <a:gdLst/>
              <a:ahLst/>
              <a:cxnLst/>
              <a:rect l="0" t="0" r="0" b="0"/>
              <a:pathLst>
                <a:path w="133350" h="171450">
                  <a:moveTo>
                    <a:pt x="53319" y="76286"/>
                  </a:moveTo>
                  <a:lnTo>
                    <a:pt x="53319" y="76286"/>
                  </a:lnTo>
                  <a:lnTo>
                    <a:pt x="53319" y="83972"/>
                  </a:lnTo>
                  <a:lnTo>
                    <a:pt x="45662" y="92792"/>
                  </a:lnTo>
                  <a:lnTo>
                    <a:pt x="44793" y="98482"/>
                  </a:lnTo>
                  <a:lnTo>
                    <a:pt x="44535" y="106450"/>
                  </a:lnTo>
                  <a:lnTo>
                    <a:pt x="41839" y="112177"/>
                  </a:lnTo>
                  <a:lnTo>
                    <a:pt x="38337" y="118030"/>
                  </a:lnTo>
                  <a:lnTo>
                    <a:pt x="35903" y="128102"/>
                  </a:lnTo>
                  <a:lnTo>
                    <a:pt x="21507" y="146402"/>
                  </a:lnTo>
                  <a:lnTo>
                    <a:pt x="10313" y="171414"/>
                  </a:lnTo>
                  <a:lnTo>
                    <a:pt x="8840" y="171449"/>
                  </a:lnTo>
                  <a:lnTo>
                    <a:pt x="4568" y="168842"/>
                  </a:lnTo>
                  <a:lnTo>
                    <a:pt x="3033" y="166759"/>
                  </a:lnTo>
                  <a:lnTo>
                    <a:pt x="1328" y="161798"/>
                  </a:lnTo>
                  <a:lnTo>
                    <a:pt x="0" y="148213"/>
                  </a:lnTo>
                  <a:lnTo>
                    <a:pt x="4695" y="147859"/>
                  </a:lnTo>
                  <a:lnTo>
                    <a:pt x="6082" y="146817"/>
                  </a:lnTo>
                  <a:lnTo>
                    <a:pt x="15733" y="129628"/>
                  </a:lnTo>
                  <a:lnTo>
                    <a:pt x="22071" y="108426"/>
                  </a:lnTo>
                  <a:lnTo>
                    <a:pt x="27245" y="100490"/>
                  </a:lnTo>
                  <a:lnTo>
                    <a:pt x="32838" y="94979"/>
                  </a:lnTo>
                  <a:lnTo>
                    <a:pt x="56489" y="60956"/>
                  </a:lnTo>
                  <a:lnTo>
                    <a:pt x="70558" y="19285"/>
                  </a:lnTo>
                  <a:lnTo>
                    <a:pt x="73704" y="11501"/>
                  </a:lnTo>
                  <a:lnTo>
                    <a:pt x="77777" y="6311"/>
                  </a:lnTo>
                  <a:lnTo>
                    <a:pt x="87573" y="545"/>
                  </a:lnTo>
                  <a:lnTo>
                    <a:pt x="91963" y="0"/>
                  </a:lnTo>
                  <a:lnTo>
                    <a:pt x="99477" y="2039"/>
                  </a:lnTo>
                  <a:lnTo>
                    <a:pt x="101874" y="3971"/>
                  </a:lnTo>
                  <a:lnTo>
                    <a:pt x="106239" y="10439"/>
                  </a:lnTo>
                  <a:lnTo>
                    <a:pt x="110761" y="12300"/>
                  </a:lnTo>
                  <a:lnTo>
                    <a:pt x="118699" y="10482"/>
                  </a:lnTo>
                  <a:lnTo>
                    <a:pt x="133349" y="48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7" name="SMARTInkShape-363"/>
            <p:cNvSpPr/>
            <p:nvPr>
              <p:custDataLst>
                <p:tags r:id="rId25"/>
              </p:custDataLst>
            </p:nvPr>
          </p:nvSpPr>
          <p:spPr>
            <a:xfrm>
              <a:off x="3490913" y="455613"/>
              <a:ext cx="107950" cy="241300"/>
            </a:xfrm>
            <a:custGeom>
              <a:avLst/>
              <a:gdLst/>
              <a:ahLst/>
              <a:cxnLst/>
              <a:rect l="0" t="0" r="0" b="0"/>
              <a:pathLst>
                <a:path w="107950" h="241300">
                  <a:moveTo>
                    <a:pt x="8995" y="0"/>
                  </a:moveTo>
                  <a:lnTo>
                    <a:pt x="8995" y="0"/>
                  </a:lnTo>
                  <a:lnTo>
                    <a:pt x="1249" y="0"/>
                  </a:lnTo>
                  <a:lnTo>
                    <a:pt x="832" y="993"/>
                  </a:lnTo>
                  <a:lnTo>
                    <a:pt x="31" y="13321"/>
                  </a:lnTo>
                  <a:lnTo>
                    <a:pt x="1019" y="14843"/>
                  </a:lnTo>
                  <a:lnTo>
                    <a:pt x="2679" y="15857"/>
                  </a:lnTo>
                  <a:lnTo>
                    <a:pt x="4784" y="16533"/>
                  </a:lnTo>
                  <a:lnTo>
                    <a:pt x="6188" y="18972"/>
                  </a:lnTo>
                  <a:lnTo>
                    <a:pt x="13660" y="52193"/>
                  </a:lnTo>
                  <a:lnTo>
                    <a:pt x="15104" y="54668"/>
                  </a:lnTo>
                  <a:lnTo>
                    <a:pt x="16066" y="55324"/>
                  </a:lnTo>
                  <a:lnTo>
                    <a:pt x="16708" y="54768"/>
                  </a:lnTo>
                  <a:lnTo>
                    <a:pt x="17611" y="63480"/>
                  </a:lnTo>
                  <a:lnTo>
                    <a:pt x="3700" y="102312"/>
                  </a:lnTo>
                  <a:lnTo>
                    <a:pt x="3761" y="137958"/>
                  </a:lnTo>
                  <a:lnTo>
                    <a:pt x="8305" y="181600"/>
                  </a:lnTo>
                  <a:lnTo>
                    <a:pt x="8991" y="224049"/>
                  </a:lnTo>
                  <a:lnTo>
                    <a:pt x="8994" y="239714"/>
                  </a:lnTo>
                  <a:lnTo>
                    <a:pt x="7995" y="240294"/>
                  </a:lnTo>
                  <a:lnTo>
                    <a:pt x="1249" y="241299"/>
                  </a:lnTo>
                  <a:lnTo>
                    <a:pt x="832" y="240357"/>
                  </a:lnTo>
                  <a:lnTo>
                    <a:pt x="246" y="236270"/>
                  </a:lnTo>
                  <a:lnTo>
                    <a:pt x="109" y="238486"/>
                  </a:lnTo>
                  <a:lnTo>
                    <a:pt x="73" y="238481"/>
                  </a:lnTo>
                  <a:lnTo>
                    <a:pt x="0" y="196050"/>
                  </a:lnTo>
                  <a:lnTo>
                    <a:pt x="998" y="177546"/>
                  </a:lnTo>
                  <a:lnTo>
                    <a:pt x="4775" y="168998"/>
                  </a:lnTo>
                  <a:lnTo>
                    <a:pt x="15559" y="152298"/>
                  </a:lnTo>
                  <a:lnTo>
                    <a:pt x="27057" y="112936"/>
                  </a:lnTo>
                  <a:lnTo>
                    <a:pt x="33893" y="96282"/>
                  </a:lnTo>
                  <a:lnTo>
                    <a:pt x="52055" y="68717"/>
                  </a:lnTo>
                  <a:lnTo>
                    <a:pt x="61783" y="61012"/>
                  </a:lnTo>
                  <a:lnTo>
                    <a:pt x="66178" y="59553"/>
                  </a:lnTo>
                  <a:lnTo>
                    <a:pt x="70106" y="59575"/>
                  </a:lnTo>
                  <a:lnTo>
                    <a:pt x="73724" y="60583"/>
                  </a:lnTo>
                  <a:lnTo>
                    <a:pt x="77136" y="60261"/>
                  </a:lnTo>
                  <a:lnTo>
                    <a:pt x="83593" y="57254"/>
                  </a:lnTo>
                  <a:lnTo>
                    <a:pt x="107949" y="357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8917" name="SMARTInkShape-Group197"/>
          <p:cNvGrpSpPr>
            <a:grpSpLocks/>
          </p:cNvGrpSpPr>
          <p:nvPr/>
        </p:nvGrpSpPr>
        <p:grpSpPr bwMode="auto">
          <a:xfrm>
            <a:off x="1179513" y="444500"/>
            <a:ext cx="1168400" cy="320675"/>
            <a:chOff x="1179513" y="444500"/>
            <a:chExt cx="1168400" cy="320675"/>
          </a:xfrm>
        </p:grpSpPr>
        <p:sp>
          <p:nvSpPr>
            <p:cNvPr id="9" name="SMARTInkShape-364"/>
            <p:cNvSpPr/>
            <p:nvPr>
              <p:custDataLst>
                <p:tags r:id="rId11"/>
              </p:custDataLst>
            </p:nvPr>
          </p:nvSpPr>
          <p:spPr>
            <a:xfrm>
              <a:off x="2259013" y="444500"/>
              <a:ext cx="26987" cy="314325"/>
            </a:xfrm>
            <a:custGeom>
              <a:avLst/>
              <a:gdLst/>
              <a:ahLst/>
              <a:cxnLst/>
              <a:rect l="0" t="0" r="0" b="0"/>
              <a:pathLst>
                <a:path w="26987" h="314325">
                  <a:moveTo>
                    <a:pt x="8974" y="10303"/>
                  </a:moveTo>
                  <a:lnTo>
                    <a:pt x="8974" y="10303"/>
                  </a:lnTo>
                  <a:lnTo>
                    <a:pt x="8974" y="0"/>
                  </a:lnTo>
                  <a:lnTo>
                    <a:pt x="7973" y="22420"/>
                  </a:lnTo>
                  <a:lnTo>
                    <a:pt x="1219" y="39742"/>
                  </a:lnTo>
                  <a:lnTo>
                    <a:pt x="0" y="76419"/>
                  </a:lnTo>
                  <a:lnTo>
                    <a:pt x="7725" y="119156"/>
                  </a:lnTo>
                  <a:lnTo>
                    <a:pt x="8809" y="159869"/>
                  </a:lnTo>
                  <a:lnTo>
                    <a:pt x="9952" y="197943"/>
                  </a:lnTo>
                  <a:lnTo>
                    <a:pt x="16725" y="239951"/>
                  </a:lnTo>
                  <a:lnTo>
                    <a:pt x="22389" y="283015"/>
                  </a:lnTo>
                  <a:lnTo>
                    <a:pt x="26986" y="3143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" name="SMARTInkShape-365"/>
            <p:cNvSpPr/>
            <p:nvPr>
              <p:custDataLst>
                <p:tags r:id="rId12"/>
              </p:custDataLst>
            </p:nvPr>
          </p:nvSpPr>
          <p:spPr>
            <a:xfrm>
              <a:off x="2222500" y="611188"/>
              <a:ext cx="125413" cy="36512"/>
            </a:xfrm>
            <a:custGeom>
              <a:avLst/>
              <a:gdLst/>
              <a:ahLst/>
              <a:cxnLst/>
              <a:rect l="0" t="0" r="0" b="0"/>
              <a:pathLst>
                <a:path w="125413" h="36512">
                  <a:moveTo>
                    <a:pt x="8857" y="31446"/>
                  </a:moveTo>
                  <a:lnTo>
                    <a:pt x="8857" y="31446"/>
                  </a:lnTo>
                  <a:lnTo>
                    <a:pt x="8857" y="36113"/>
                  </a:lnTo>
                  <a:lnTo>
                    <a:pt x="7861" y="36511"/>
                  </a:lnTo>
                  <a:lnTo>
                    <a:pt x="4096" y="34348"/>
                  </a:lnTo>
                  <a:lnTo>
                    <a:pt x="2695" y="32404"/>
                  </a:lnTo>
                  <a:lnTo>
                    <a:pt x="1137" y="27637"/>
                  </a:lnTo>
                  <a:lnTo>
                    <a:pt x="0" y="7947"/>
                  </a:lnTo>
                  <a:lnTo>
                    <a:pt x="960" y="6987"/>
                  </a:lnTo>
                  <a:lnTo>
                    <a:pt x="7620" y="5318"/>
                  </a:lnTo>
                  <a:lnTo>
                    <a:pt x="39009" y="4093"/>
                  </a:lnTo>
                  <a:lnTo>
                    <a:pt x="46498" y="399"/>
                  </a:lnTo>
                  <a:lnTo>
                    <a:pt x="50887" y="0"/>
                  </a:lnTo>
                  <a:lnTo>
                    <a:pt x="95048" y="4682"/>
                  </a:lnTo>
                  <a:lnTo>
                    <a:pt x="125412" y="50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1" name="SMARTInkShape-366"/>
            <p:cNvSpPr/>
            <p:nvPr>
              <p:custDataLst>
                <p:tags r:id="rId13"/>
              </p:custDataLst>
            </p:nvPr>
          </p:nvSpPr>
          <p:spPr>
            <a:xfrm>
              <a:off x="1376363" y="520700"/>
              <a:ext cx="115887" cy="230188"/>
            </a:xfrm>
            <a:custGeom>
              <a:avLst/>
              <a:gdLst/>
              <a:ahLst/>
              <a:cxnLst/>
              <a:rect l="0" t="0" r="0" b="0"/>
              <a:pathLst>
                <a:path w="115887" h="230188">
                  <a:moveTo>
                    <a:pt x="115886" y="50226"/>
                  </a:moveTo>
                  <a:lnTo>
                    <a:pt x="115886" y="50226"/>
                  </a:lnTo>
                  <a:lnTo>
                    <a:pt x="107308" y="41598"/>
                  </a:lnTo>
                  <a:lnTo>
                    <a:pt x="106950" y="27833"/>
                  </a:lnTo>
                  <a:lnTo>
                    <a:pt x="105952" y="26299"/>
                  </a:lnTo>
                  <a:lnTo>
                    <a:pt x="104294" y="25277"/>
                  </a:lnTo>
                  <a:lnTo>
                    <a:pt x="98362" y="23351"/>
                  </a:lnTo>
                  <a:lnTo>
                    <a:pt x="90323" y="0"/>
                  </a:lnTo>
                  <a:lnTo>
                    <a:pt x="87911" y="746"/>
                  </a:lnTo>
                  <a:lnTo>
                    <a:pt x="79927" y="6905"/>
                  </a:lnTo>
                  <a:lnTo>
                    <a:pt x="75054" y="16309"/>
                  </a:lnTo>
                  <a:lnTo>
                    <a:pt x="62196" y="55121"/>
                  </a:lnTo>
                  <a:lnTo>
                    <a:pt x="57895" y="61732"/>
                  </a:lnTo>
                  <a:lnTo>
                    <a:pt x="52672" y="65337"/>
                  </a:lnTo>
                  <a:lnTo>
                    <a:pt x="44141" y="67367"/>
                  </a:lnTo>
                  <a:lnTo>
                    <a:pt x="41218" y="67652"/>
                  </a:lnTo>
                  <a:lnTo>
                    <a:pt x="39268" y="69842"/>
                  </a:lnTo>
                  <a:lnTo>
                    <a:pt x="33490" y="85056"/>
                  </a:lnTo>
                  <a:lnTo>
                    <a:pt x="25868" y="100204"/>
                  </a:lnTo>
                  <a:lnTo>
                    <a:pt x="17313" y="118356"/>
                  </a:lnTo>
                  <a:lnTo>
                    <a:pt x="12435" y="127496"/>
                  </a:lnTo>
                  <a:lnTo>
                    <a:pt x="6652" y="146990"/>
                  </a:lnTo>
                  <a:lnTo>
                    <a:pt x="2727" y="154219"/>
                  </a:lnTo>
                  <a:lnTo>
                    <a:pt x="517" y="164909"/>
                  </a:lnTo>
                  <a:lnTo>
                    <a:pt x="0" y="174847"/>
                  </a:lnTo>
                  <a:lnTo>
                    <a:pt x="2420" y="183262"/>
                  </a:lnTo>
                  <a:lnTo>
                    <a:pt x="5816" y="190335"/>
                  </a:lnTo>
                  <a:lnTo>
                    <a:pt x="7325" y="196812"/>
                  </a:lnTo>
                  <a:lnTo>
                    <a:pt x="7727" y="196939"/>
                  </a:lnTo>
                  <a:lnTo>
                    <a:pt x="8174" y="191749"/>
                  </a:lnTo>
                  <a:lnTo>
                    <a:pt x="9288" y="190564"/>
                  </a:lnTo>
                  <a:lnTo>
                    <a:pt x="11024" y="190775"/>
                  </a:lnTo>
                  <a:lnTo>
                    <a:pt x="37255" y="206518"/>
                  </a:lnTo>
                  <a:lnTo>
                    <a:pt x="50064" y="223438"/>
                  </a:lnTo>
                  <a:lnTo>
                    <a:pt x="56148" y="227187"/>
                  </a:lnTo>
                  <a:lnTo>
                    <a:pt x="80101" y="2301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" name="SMARTInkShape-367"/>
            <p:cNvSpPr/>
            <p:nvPr>
              <p:custDataLst>
                <p:tags r:id="rId14"/>
              </p:custDataLst>
            </p:nvPr>
          </p:nvSpPr>
          <p:spPr>
            <a:xfrm>
              <a:off x="2044700" y="571500"/>
              <a:ext cx="125413" cy="142875"/>
            </a:xfrm>
            <a:custGeom>
              <a:avLst/>
              <a:gdLst/>
              <a:ahLst/>
              <a:cxnLst/>
              <a:rect l="0" t="0" r="0" b="0"/>
              <a:pathLst>
                <a:path w="125413" h="142875">
                  <a:moveTo>
                    <a:pt x="89538" y="0"/>
                  </a:moveTo>
                  <a:lnTo>
                    <a:pt x="89538" y="0"/>
                  </a:lnTo>
                  <a:lnTo>
                    <a:pt x="84777" y="0"/>
                  </a:lnTo>
                  <a:lnTo>
                    <a:pt x="79783" y="2646"/>
                  </a:lnTo>
                  <a:lnTo>
                    <a:pt x="74241" y="6137"/>
                  </a:lnTo>
                  <a:lnTo>
                    <a:pt x="68456" y="7688"/>
                  </a:lnTo>
                  <a:lnTo>
                    <a:pt x="23878" y="38990"/>
                  </a:lnTo>
                  <a:lnTo>
                    <a:pt x="20496" y="52717"/>
                  </a:lnTo>
                  <a:lnTo>
                    <a:pt x="15935" y="77465"/>
                  </a:lnTo>
                  <a:lnTo>
                    <a:pt x="10986" y="88999"/>
                  </a:lnTo>
                  <a:lnTo>
                    <a:pt x="346" y="97866"/>
                  </a:lnTo>
                  <a:lnTo>
                    <a:pt x="0" y="102859"/>
                  </a:lnTo>
                  <a:lnTo>
                    <a:pt x="2576" y="107892"/>
                  </a:lnTo>
                  <a:lnTo>
                    <a:pt x="29796" y="136934"/>
                  </a:lnTo>
                  <a:lnTo>
                    <a:pt x="35748" y="140234"/>
                  </a:lnTo>
                  <a:lnTo>
                    <a:pt x="47690" y="142352"/>
                  </a:lnTo>
                  <a:lnTo>
                    <a:pt x="87951" y="142860"/>
                  </a:lnTo>
                  <a:lnTo>
                    <a:pt x="125412" y="1428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3" name="SMARTInkShape-368"/>
            <p:cNvSpPr/>
            <p:nvPr>
              <p:custDataLst>
                <p:tags r:id="rId15"/>
              </p:custDataLst>
            </p:nvPr>
          </p:nvSpPr>
          <p:spPr>
            <a:xfrm>
              <a:off x="1687513" y="527050"/>
              <a:ext cx="17462" cy="223838"/>
            </a:xfrm>
            <a:custGeom>
              <a:avLst/>
              <a:gdLst/>
              <a:ahLst/>
              <a:cxnLst/>
              <a:rect l="0" t="0" r="0" b="0"/>
              <a:pathLst>
                <a:path w="17462" h="223838">
                  <a:moveTo>
                    <a:pt x="8677" y="0"/>
                  </a:moveTo>
                  <a:lnTo>
                    <a:pt x="8677" y="0"/>
                  </a:lnTo>
                  <a:lnTo>
                    <a:pt x="8677" y="7708"/>
                  </a:lnTo>
                  <a:lnTo>
                    <a:pt x="1114" y="29015"/>
                  </a:lnTo>
                  <a:lnTo>
                    <a:pt x="0" y="52431"/>
                  </a:lnTo>
                  <a:lnTo>
                    <a:pt x="5951" y="88249"/>
                  </a:lnTo>
                  <a:lnTo>
                    <a:pt x="8517" y="132655"/>
                  </a:lnTo>
                  <a:lnTo>
                    <a:pt x="9646" y="174400"/>
                  </a:lnTo>
                  <a:lnTo>
                    <a:pt x="17461" y="2238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SMARTInkShape-369"/>
            <p:cNvSpPr/>
            <p:nvPr>
              <p:custDataLst>
                <p:tags r:id="rId16"/>
              </p:custDataLst>
            </p:nvPr>
          </p:nvSpPr>
          <p:spPr>
            <a:xfrm>
              <a:off x="1554163" y="633413"/>
              <a:ext cx="71437" cy="131762"/>
            </a:xfrm>
            <a:custGeom>
              <a:avLst/>
              <a:gdLst/>
              <a:ahLst/>
              <a:cxnLst/>
              <a:rect l="0" t="0" r="0" b="0"/>
              <a:pathLst>
                <a:path w="71437" h="131762">
                  <a:moveTo>
                    <a:pt x="53865" y="0"/>
                  </a:moveTo>
                  <a:lnTo>
                    <a:pt x="53865" y="0"/>
                  </a:lnTo>
                  <a:lnTo>
                    <a:pt x="46134" y="0"/>
                  </a:lnTo>
                  <a:lnTo>
                    <a:pt x="40490" y="4783"/>
                  </a:lnTo>
                  <a:lnTo>
                    <a:pt x="37946" y="9801"/>
                  </a:lnTo>
                  <a:lnTo>
                    <a:pt x="36312" y="16397"/>
                  </a:lnTo>
                  <a:lnTo>
                    <a:pt x="31262" y="7974"/>
                  </a:lnTo>
                  <a:lnTo>
                    <a:pt x="28821" y="6317"/>
                  </a:lnTo>
                  <a:lnTo>
                    <a:pt x="26196" y="6213"/>
                  </a:lnTo>
                  <a:lnTo>
                    <a:pt x="23450" y="7146"/>
                  </a:lnTo>
                  <a:lnTo>
                    <a:pt x="21618" y="8769"/>
                  </a:lnTo>
                  <a:lnTo>
                    <a:pt x="19582" y="13241"/>
                  </a:lnTo>
                  <a:lnTo>
                    <a:pt x="11880" y="56657"/>
                  </a:lnTo>
                  <a:lnTo>
                    <a:pt x="8987" y="94687"/>
                  </a:lnTo>
                  <a:lnTo>
                    <a:pt x="11642" y="99819"/>
                  </a:lnTo>
                  <a:lnTo>
                    <a:pt x="15149" y="105436"/>
                  </a:lnTo>
                  <a:lnTo>
                    <a:pt x="16708" y="111271"/>
                  </a:lnTo>
                  <a:lnTo>
                    <a:pt x="18120" y="113226"/>
                  </a:lnTo>
                  <a:lnTo>
                    <a:pt x="20061" y="114531"/>
                  </a:lnTo>
                  <a:lnTo>
                    <a:pt x="27556" y="116367"/>
                  </a:lnTo>
                  <a:lnTo>
                    <a:pt x="30340" y="116624"/>
                  </a:lnTo>
                  <a:lnTo>
                    <a:pt x="32196" y="115794"/>
                  </a:lnTo>
                  <a:lnTo>
                    <a:pt x="33435" y="114240"/>
                  </a:lnTo>
                  <a:lnTo>
                    <a:pt x="34259" y="112203"/>
                  </a:lnTo>
                  <a:lnTo>
                    <a:pt x="35806" y="113849"/>
                  </a:lnTo>
                  <a:lnTo>
                    <a:pt x="42750" y="127511"/>
                  </a:lnTo>
                  <a:lnTo>
                    <a:pt x="48260" y="131761"/>
                  </a:lnTo>
                  <a:lnTo>
                    <a:pt x="51125" y="130892"/>
                  </a:lnTo>
                  <a:lnTo>
                    <a:pt x="56970" y="124586"/>
                  </a:lnTo>
                  <a:lnTo>
                    <a:pt x="60231" y="115109"/>
                  </a:lnTo>
                  <a:lnTo>
                    <a:pt x="63496" y="87837"/>
                  </a:lnTo>
                  <a:lnTo>
                    <a:pt x="70957" y="72599"/>
                  </a:lnTo>
                  <a:lnTo>
                    <a:pt x="71436" y="67975"/>
                  </a:lnTo>
                  <a:lnTo>
                    <a:pt x="70566" y="66342"/>
                  </a:lnTo>
                  <a:lnTo>
                    <a:pt x="68989" y="65253"/>
                  </a:lnTo>
                  <a:lnTo>
                    <a:pt x="66940" y="64527"/>
                  </a:lnTo>
                  <a:lnTo>
                    <a:pt x="65574" y="63042"/>
                  </a:lnTo>
                  <a:lnTo>
                    <a:pt x="60721" y="53464"/>
                  </a:lnTo>
                  <a:lnTo>
                    <a:pt x="56912" y="47791"/>
                  </a:lnTo>
                  <a:lnTo>
                    <a:pt x="55219" y="41931"/>
                  </a:lnTo>
                  <a:lnTo>
                    <a:pt x="53770" y="39968"/>
                  </a:lnTo>
                  <a:lnTo>
                    <a:pt x="51807" y="38660"/>
                  </a:lnTo>
                  <a:lnTo>
                    <a:pt x="46965" y="36205"/>
                  </a:lnTo>
                  <a:lnTo>
                    <a:pt x="41488" y="31776"/>
                  </a:lnTo>
                  <a:lnTo>
                    <a:pt x="38389" y="26471"/>
                  </a:lnTo>
                  <a:lnTo>
                    <a:pt x="37562" y="23655"/>
                  </a:lnTo>
                  <a:lnTo>
                    <a:pt x="36014" y="21777"/>
                  </a:lnTo>
                  <a:lnTo>
                    <a:pt x="31633" y="19690"/>
                  </a:lnTo>
                  <a:lnTo>
                    <a:pt x="30066" y="18133"/>
                  </a:lnTo>
                  <a:lnTo>
                    <a:pt x="28325" y="13733"/>
                  </a:lnTo>
                  <a:lnTo>
                    <a:pt x="26863" y="12158"/>
                  </a:lnTo>
                  <a:lnTo>
                    <a:pt x="22579" y="10410"/>
                  </a:lnTo>
                  <a:lnTo>
                    <a:pt x="0" y="180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" name="SMARTInkShape-370"/>
            <p:cNvSpPr/>
            <p:nvPr>
              <p:custDataLst>
                <p:tags r:id="rId17"/>
              </p:custDataLst>
            </p:nvPr>
          </p:nvSpPr>
          <p:spPr>
            <a:xfrm>
              <a:off x="1879600" y="542925"/>
              <a:ext cx="93663" cy="190500"/>
            </a:xfrm>
            <a:custGeom>
              <a:avLst/>
              <a:gdLst/>
              <a:ahLst/>
              <a:cxnLst/>
              <a:rect l="0" t="0" r="0" b="0"/>
              <a:pathLst>
                <a:path w="93663" h="190500">
                  <a:moveTo>
                    <a:pt x="5103" y="109437"/>
                  </a:moveTo>
                  <a:lnTo>
                    <a:pt x="5103" y="109437"/>
                  </a:lnTo>
                  <a:lnTo>
                    <a:pt x="0" y="109437"/>
                  </a:lnTo>
                  <a:lnTo>
                    <a:pt x="4846" y="109437"/>
                  </a:lnTo>
                  <a:lnTo>
                    <a:pt x="9728" y="114219"/>
                  </a:lnTo>
                  <a:lnTo>
                    <a:pt x="11139" y="114627"/>
                  </a:lnTo>
                  <a:lnTo>
                    <a:pt x="12079" y="113897"/>
                  </a:lnTo>
                  <a:lnTo>
                    <a:pt x="12706" y="112411"/>
                  </a:lnTo>
                  <a:lnTo>
                    <a:pt x="14107" y="111419"/>
                  </a:lnTo>
                  <a:lnTo>
                    <a:pt x="20782" y="110025"/>
                  </a:lnTo>
                  <a:lnTo>
                    <a:pt x="26176" y="109698"/>
                  </a:lnTo>
                  <a:lnTo>
                    <a:pt x="28992" y="111613"/>
                  </a:lnTo>
                  <a:lnTo>
                    <a:pt x="43516" y="129751"/>
                  </a:lnTo>
                  <a:lnTo>
                    <a:pt x="45472" y="130986"/>
                  </a:lnTo>
                  <a:lnTo>
                    <a:pt x="46776" y="130808"/>
                  </a:lnTo>
                  <a:lnTo>
                    <a:pt x="67260" y="96380"/>
                  </a:lnTo>
                  <a:lnTo>
                    <a:pt x="84824" y="84729"/>
                  </a:lnTo>
                  <a:lnTo>
                    <a:pt x="87772" y="83959"/>
                  </a:lnTo>
                  <a:lnTo>
                    <a:pt x="89737" y="82444"/>
                  </a:lnTo>
                  <a:lnTo>
                    <a:pt x="91919" y="78092"/>
                  </a:lnTo>
                  <a:lnTo>
                    <a:pt x="93652" y="48158"/>
                  </a:lnTo>
                  <a:lnTo>
                    <a:pt x="93662" y="42132"/>
                  </a:lnTo>
                  <a:lnTo>
                    <a:pt x="91040" y="36825"/>
                  </a:lnTo>
                  <a:lnTo>
                    <a:pt x="88963" y="34008"/>
                  </a:lnTo>
                  <a:lnTo>
                    <a:pt x="80472" y="824"/>
                  </a:lnTo>
                  <a:lnTo>
                    <a:pt x="76998" y="0"/>
                  </a:lnTo>
                  <a:lnTo>
                    <a:pt x="67890" y="4422"/>
                  </a:lnTo>
                  <a:lnTo>
                    <a:pt x="64673" y="8403"/>
                  </a:lnTo>
                  <a:lnTo>
                    <a:pt x="51607" y="43957"/>
                  </a:lnTo>
                  <a:lnTo>
                    <a:pt x="49389" y="51313"/>
                  </a:lnTo>
                  <a:lnTo>
                    <a:pt x="37188" y="67263"/>
                  </a:lnTo>
                  <a:lnTo>
                    <a:pt x="31499" y="70678"/>
                  </a:lnTo>
                  <a:lnTo>
                    <a:pt x="28605" y="71589"/>
                  </a:lnTo>
                  <a:lnTo>
                    <a:pt x="26675" y="75198"/>
                  </a:lnTo>
                  <a:lnTo>
                    <a:pt x="20417" y="113825"/>
                  </a:lnTo>
                  <a:lnTo>
                    <a:pt x="14526" y="144269"/>
                  </a:lnTo>
                  <a:lnTo>
                    <a:pt x="13992" y="169384"/>
                  </a:lnTo>
                  <a:lnTo>
                    <a:pt x="18670" y="181130"/>
                  </a:lnTo>
                  <a:lnTo>
                    <a:pt x="21036" y="184252"/>
                  </a:lnTo>
                  <a:lnTo>
                    <a:pt x="26289" y="187723"/>
                  </a:lnTo>
                  <a:lnTo>
                    <a:pt x="34778" y="189677"/>
                  </a:lnTo>
                  <a:lnTo>
                    <a:pt x="37679" y="187949"/>
                  </a:lnTo>
                  <a:lnTo>
                    <a:pt x="43525" y="180693"/>
                  </a:lnTo>
                  <a:lnTo>
                    <a:pt x="47447" y="178958"/>
                  </a:lnTo>
                  <a:lnTo>
                    <a:pt x="57051" y="179698"/>
                  </a:lnTo>
                  <a:lnTo>
                    <a:pt x="84809" y="1904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" name="SMARTInkShape-371"/>
            <p:cNvSpPr/>
            <p:nvPr>
              <p:custDataLst>
                <p:tags r:id="rId18"/>
              </p:custDataLst>
            </p:nvPr>
          </p:nvSpPr>
          <p:spPr>
            <a:xfrm>
              <a:off x="1179513" y="561975"/>
              <a:ext cx="71437" cy="50800"/>
            </a:xfrm>
            <a:custGeom>
              <a:avLst/>
              <a:gdLst/>
              <a:ahLst/>
              <a:cxnLst/>
              <a:rect l="0" t="0" r="0" b="0"/>
              <a:pathLst>
                <a:path w="71437" h="50800">
                  <a:moveTo>
                    <a:pt x="0" y="36129"/>
                  </a:moveTo>
                  <a:lnTo>
                    <a:pt x="0" y="36129"/>
                  </a:lnTo>
                  <a:lnTo>
                    <a:pt x="0" y="31335"/>
                  </a:lnTo>
                  <a:lnTo>
                    <a:pt x="0" y="42737"/>
                  </a:lnTo>
                  <a:lnTo>
                    <a:pt x="992" y="46556"/>
                  </a:lnTo>
                  <a:lnTo>
                    <a:pt x="2646" y="49102"/>
                  </a:lnTo>
                  <a:lnTo>
                    <a:pt x="4740" y="50799"/>
                  </a:lnTo>
                  <a:lnTo>
                    <a:pt x="7129" y="49924"/>
                  </a:lnTo>
                  <a:lnTo>
                    <a:pt x="12429" y="43598"/>
                  </a:lnTo>
                  <a:lnTo>
                    <a:pt x="20991" y="28753"/>
                  </a:lnTo>
                  <a:lnTo>
                    <a:pt x="26636" y="7761"/>
                  </a:lnTo>
                  <a:lnTo>
                    <a:pt x="28671" y="5175"/>
                  </a:lnTo>
                  <a:lnTo>
                    <a:pt x="31020" y="3449"/>
                  </a:lnTo>
                  <a:lnTo>
                    <a:pt x="43806" y="1023"/>
                  </a:lnTo>
                  <a:lnTo>
                    <a:pt x="7143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7" name="SMARTInkShape-372"/>
            <p:cNvSpPr/>
            <p:nvPr>
              <p:custDataLst>
                <p:tags r:id="rId19"/>
              </p:custDataLst>
            </p:nvPr>
          </p:nvSpPr>
          <p:spPr>
            <a:xfrm>
              <a:off x="1795463" y="482600"/>
              <a:ext cx="7937" cy="258763"/>
            </a:xfrm>
            <a:custGeom>
              <a:avLst/>
              <a:gdLst/>
              <a:ahLst/>
              <a:cxnLst/>
              <a:rect l="0" t="0" r="0" b="0"/>
              <a:pathLst>
                <a:path w="7937" h="258763">
                  <a:moveTo>
                    <a:pt x="0" y="8818"/>
                  </a:moveTo>
                  <a:lnTo>
                    <a:pt x="0" y="8818"/>
                  </a:lnTo>
                  <a:lnTo>
                    <a:pt x="0" y="259"/>
                  </a:lnTo>
                  <a:lnTo>
                    <a:pt x="4213" y="0"/>
                  </a:lnTo>
                  <a:lnTo>
                    <a:pt x="4572" y="956"/>
                  </a:lnTo>
                  <a:lnTo>
                    <a:pt x="2620" y="4662"/>
                  </a:lnTo>
                  <a:lnTo>
                    <a:pt x="2629" y="6048"/>
                  </a:lnTo>
                  <a:lnTo>
                    <a:pt x="3516" y="6971"/>
                  </a:lnTo>
                  <a:lnTo>
                    <a:pt x="4989" y="7586"/>
                  </a:lnTo>
                  <a:lnTo>
                    <a:pt x="5090" y="9981"/>
                  </a:lnTo>
                  <a:lnTo>
                    <a:pt x="844" y="28820"/>
                  </a:lnTo>
                  <a:lnTo>
                    <a:pt x="2727" y="35230"/>
                  </a:lnTo>
                  <a:lnTo>
                    <a:pt x="4463" y="38328"/>
                  </a:lnTo>
                  <a:lnTo>
                    <a:pt x="4739" y="39401"/>
                  </a:lnTo>
                  <a:lnTo>
                    <a:pt x="4041" y="39125"/>
                  </a:lnTo>
                  <a:lnTo>
                    <a:pt x="2695" y="37950"/>
                  </a:lnTo>
                  <a:lnTo>
                    <a:pt x="1796" y="39149"/>
                  </a:lnTo>
                  <a:lnTo>
                    <a:pt x="236" y="65392"/>
                  </a:lnTo>
                  <a:lnTo>
                    <a:pt x="5501" y="105805"/>
                  </a:lnTo>
                  <a:lnTo>
                    <a:pt x="7214" y="140265"/>
                  </a:lnTo>
                  <a:lnTo>
                    <a:pt x="7794" y="184808"/>
                  </a:lnTo>
                  <a:lnTo>
                    <a:pt x="7893" y="218666"/>
                  </a:lnTo>
                  <a:lnTo>
                    <a:pt x="7936" y="2587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9" name="SMARTInkShape-373"/>
          <p:cNvSpPr/>
          <p:nvPr>
            <p:custDataLst>
              <p:tags r:id="rId1"/>
            </p:custDataLst>
          </p:nvPr>
        </p:nvSpPr>
        <p:spPr>
          <a:xfrm>
            <a:off x="1189038" y="3179763"/>
            <a:ext cx="417512" cy="463550"/>
          </a:xfrm>
          <a:custGeom>
            <a:avLst/>
            <a:gdLst/>
            <a:ahLst/>
            <a:cxnLst/>
            <a:rect l="0" t="0" r="0" b="0"/>
            <a:pathLst>
              <a:path w="417512" h="463550">
                <a:moveTo>
                  <a:pt x="167765" y="0"/>
                </a:moveTo>
                <a:lnTo>
                  <a:pt x="167765" y="0"/>
                </a:lnTo>
                <a:lnTo>
                  <a:pt x="158290" y="0"/>
                </a:lnTo>
                <a:lnTo>
                  <a:pt x="118133" y="20107"/>
                </a:lnTo>
                <a:lnTo>
                  <a:pt x="108364" y="29101"/>
                </a:lnTo>
                <a:lnTo>
                  <a:pt x="72246" y="68564"/>
                </a:lnTo>
                <a:lnTo>
                  <a:pt x="49719" y="93248"/>
                </a:lnTo>
                <a:lnTo>
                  <a:pt x="31463" y="134405"/>
                </a:lnTo>
                <a:lnTo>
                  <a:pt x="16147" y="178575"/>
                </a:lnTo>
                <a:lnTo>
                  <a:pt x="4196" y="218959"/>
                </a:lnTo>
                <a:lnTo>
                  <a:pt x="0" y="248673"/>
                </a:lnTo>
                <a:lnTo>
                  <a:pt x="4714" y="286358"/>
                </a:lnTo>
                <a:lnTo>
                  <a:pt x="9318" y="328328"/>
                </a:lnTo>
                <a:lnTo>
                  <a:pt x="19481" y="360823"/>
                </a:lnTo>
                <a:lnTo>
                  <a:pt x="43687" y="392433"/>
                </a:lnTo>
                <a:lnTo>
                  <a:pt x="81255" y="428391"/>
                </a:lnTo>
                <a:lnTo>
                  <a:pt x="117377" y="451038"/>
                </a:lnTo>
                <a:lnTo>
                  <a:pt x="141929" y="459802"/>
                </a:lnTo>
                <a:lnTo>
                  <a:pt x="185733" y="463549"/>
                </a:lnTo>
                <a:lnTo>
                  <a:pt x="230240" y="456978"/>
                </a:lnTo>
                <a:lnTo>
                  <a:pt x="254352" y="453076"/>
                </a:lnTo>
                <a:lnTo>
                  <a:pt x="292517" y="433904"/>
                </a:lnTo>
                <a:lnTo>
                  <a:pt x="329721" y="416846"/>
                </a:lnTo>
                <a:lnTo>
                  <a:pt x="350804" y="402950"/>
                </a:lnTo>
                <a:lnTo>
                  <a:pt x="380055" y="361083"/>
                </a:lnTo>
                <a:lnTo>
                  <a:pt x="406180" y="327737"/>
                </a:lnTo>
                <a:lnTo>
                  <a:pt x="412524" y="311275"/>
                </a:lnTo>
                <a:lnTo>
                  <a:pt x="416930" y="267614"/>
                </a:lnTo>
                <a:lnTo>
                  <a:pt x="417511" y="223114"/>
                </a:lnTo>
                <a:lnTo>
                  <a:pt x="414929" y="196351"/>
                </a:lnTo>
                <a:lnTo>
                  <a:pt x="402376" y="152722"/>
                </a:lnTo>
                <a:lnTo>
                  <a:pt x="392710" y="132080"/>
                </a:lnTo>
                <a:lnTo>
                  <a:pt x="361964" y="89322"/>
                </a:lnTo>
                <a:lnTo>
                  <a:pt x="322525" y="48779"/>
                </a:lnTo>
                <a:lnTo>
                  <a:pt x="306701" y="40016"/>
                </a:lnTo>
                <a:lnTo>
                  <a:pt x="256990" y="2677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38919" name="SMARTInkShape-Group199"/>
          <p:cNvGrpSpPr>
            <a:grpSpLocks/>
          </p:cNvGrpSpPr>
          <p:nvPr/>
        </p:nvGrpSpPr>
        <p:grpSpPr bwMode="auto">
          <a:xfrm>
            <a:off x="725488" y="3990975"/>
            <a:ext cx="549275" cy="1625600"/>
            <a:chOff x="725488" y="3990975"/>
            <a:chExt cx="549275" cy="1625600"/>
          </a:xfrm>
        </p:grpSpPr>
        <p:sp>
          <p:nvSpPr>
            <p:cNvPr id="20" name="SMARTInkShape-374"/>
            <p:cNvSpPr/>
            <p:nvPr>
              <p:custDataLst>
                <p:tags r:id="rId9"/>
              </p:custDataLst>
            </p:nvPr>
          </p:nvSpPr>
          <p:spPr>
            <a:xfrm>
              <a:off x="725488" y="3990975"/>
              <a:ext cx="549275" cy="615950"/>
            </a:xfrm>
            <a:custGeom>
              <a:avLst/>
              <a:gdLst/>
              <a:ahLst/>
              <a:cxnLst/>
              <a:rect l="0" t="0" r="0" b="0"/>
              <a:pathLst>
                <a:path w="549275" h="615950">
                  <a:moveTo>
                    <a:pt x="212268" y="26651"/>
                  </a:moveTo>
                  <a:lnTo>
                    <a:pt x="212268" y="26651"/>
                  </a:lnTo>
                  <a:lnTo>
                    <a:pt x="204153" y="19519"/>
                  </a:lnTo>
                  <a:lnTo>
                    <a:pt x="177056" y="2428"/>
                  </a:lnTo>
                  <a:lnTo>
                    <a:pt x="161764" y="188"/>
                  </a:lnTo>
                  <a:lnTo>
                    <a:pt x="155780" y="0"/>
                  </a:lnTo>
                  <a:lnTo>
                    <a:pt x="149815" y="2563"/>
                  </a:lnTo>
                  <a:lnTo>
                    <a:pt x="106763" y="34419"/>
                  </a:lnTo>
                  <a:lnTo>
                    <a:pt x="75520" y="72440"/>
                  </a:lnTo>
                  <a:lnTo>
                    <a:pt x="54884" y="110867"/>
                  </a:lnTo>
                  <a:lnTo>
                    <a:pt x="35040" y="152231"/>
                  </a:lnTo>
                  <a:lnTo>
                    <a:pt x="20745" y="187566"/>
                  </a:lnTo>
                  <a:lnTo>
                    <a:pt x="14250" y="225870"/>
                  </a:lnTo>
                  <a:lnTo>
                    <a:pt x="9163" y="259730"/>
                  </a:lnTo>
                  <a:lnTo>
                    <a:pt x="2707" y="302003"/>
                  </a:lnTo>
                  <a:lnTo>
                    <a:pt x="0" y="346163"/>
                  </a:lnTo>
                  <a:lnTo>
                    <a:pt x="5341" y="390476"/>
                  </a:lnTo>
                  <a:lnTo>
                    <a:pt x="11427" y="432943"/>
                  </a:lnTo>
                  <a:lnTo>
                    <a:pt x="22177" y="472436"/>
                  </a:lnTo>
                  <a:lnTo>
                    <a:pt x="36493" y="508914"/>
                  </a:lnTo>
                  <a:lnTo>
                    <a:pt x="58123" y="540055"/>
                  </a:lnTo>
                  <a:lnTo>
                    <a:pt x="97113" y="571400"/>
                  </a:lnTo>
                  <a:lnTo>
                    <a:pt x="132123" y="590671"/>
                  </a:lnTo>
                  <a:lnTo>
                    <a:pt x="176596" y="607135"/>
                  </a:lnTo>
                  <a:lnTo>
                    <a:pt x="203351" y="613589"/>
                  </a:lnTo>
                  <a:lnTo>
                    <a:pt x="247965" y="615949"/>
                  </a:lnTo>
                  <a:lnTo>
                    <a:pt x="283659" y="613589"/>
                  </a:lnTo>
                  <a:lnTo>
                    <a:pt x="328277" y="607199"/>
                  </a:lnTo>
                  <a:lnTo>
                    <a:pt x="355049" y="599490"/>
                  </a:lnTo>
                  <a:lnTo>
                    <a:pt x="394930" y="578711"/>
                  </a:lnTo>
                  <a:lnTo>
                    <a:pt x="433270" y="553131"/>
                  </a:lnTo>
                  <a:lnTo>
                    <a:pt x="470874" y="515328"/>
                  </a:lnTo>
                  <a:lnTo>
                    <a:pt x="499674" y="471260"/>
                  </a:lnTo>
                  <a:lnTo>
                    <a:pt x="520694" y="428413"/>
                  </a:lnTo>
                  <a:lnTo>
                    <a:pt x="536377" y="383982"/>
                  </a:lnTo>
                  <a:lnTo>
                    <a:pt x="542241" y="342135"/>
                  </a:lnTo>
                  <a:lnTo>
                    <a:pt x="549274" y="304162"/>
                  </a:lnTo>
                  <a:lnTo>
                    <a:pt x="548107" y="274325"/>
                  </a:lnTo>
                  <a:lnTo>
                    <a:pt x="542202" y="230193"/>
                  </a:lnTo>
                  <a:lnTo>
                    <a:pt x="534553" y="204759"/>
                  </a:lnTo>
                  <a:lnTo>
                    <a:pt x="514705" y="172131"/>
                  </a:lnTo>
                  <a:lnTo>
                    <a:pt x="477253" y="134084"/>
                  </a:lnTo>
                  <a:lnTo>
                    <a:pt x="435004" y="110250"/>
                  </a:lnTo>
                  <a:lnTo>
                    <a:pt x="408485" y="96313"/>
                  </a:lnTo>
                  <a:lnTo>
                    <a:pt x="363959" y="85386"/>
                  </a:lnTo>
                  <a:lnTo>
                    <a:pt x="326292" y="74137"/>
                  </a:lnTo>
                  <a:lnTo>
                    <a:pt x="274735" y="623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" name="SMARTInkShape-375"/>
            <p:cNvSpPr/>
            <p:nvPr>
              <p:custDataLst>
                <p:tags r:id="rId10"/>
              </p:custDataLst>
            </p:nvPr>
          </p:nvSpPr>
          <p:spPr>
            <a:xfrm>
              <a:off x="769938" y="4983163"/>
              <a:ext cx="400050" cy="633412"/>
            </a:xfrm>
            <a:custGeom>
              <a:avLst/>
              <a:gdLst/>
              <a:ahLst/>
              <a:cxnLst/>
              <a:rect l="0" t="0" r="0" b="0"/>
              <a:pathLst>
                <a:path w="400050" h="633412">
                  <a:moveTo>
                    <a:pt x="239531" y="0"/>
                  </a:moveTo>
                  <a:lnTo>
                    <a:pt x="239531" y="0"/>
                  </a:lnTo>
                  <a:lnTo>
                    <a:pt x="200433" y="0"/>
                  </a:lnTo>
                  <a:lnTo>
                    <a:pt x="182913" y="992"/>
                  </a:lnTo>
                  <a:lnTo>
                    <a:pt x="166161" y="7127"/>
                  </a:lnTo>
                  <a:lnTo>
                    <a:pt x="126194" y="34543"/>
                  </a:lnTo>
                  <a:lnTo>
                    <a:pt x="99429" y="62729"/>
                  </a:lnTo>
                  <a:lnTo>
                    <a:pt x="69525" y="100865"/>
                  </a:lnTo>
                  <a:lnTo>
                    <a:pt x="46408" y="143188"/>
                  </a:lnTo>
                  <a:lnTo>
                    <a:pt x="23899" y="187518"/>
                  </a:lnTo>
                  <a:lnTo>
                    <a:pt x="11887" y="224182"/>
                  </a:lnTo>
                  <a:lnTo>
                    <a:pt x="5845" y="265959"/>
                  </a:lnTo>
                  <a:lnTo>
                    <a:pt x="137" y="303160"/>
                  </a:lnTo>
                  <a:lnTo>
                    <a:pt x="0" y="340155"/>
                  </a:lnTo>
                  <a:lnTo>
                    <a:pt x="8488" y="381996"/>
                  </a:lnTo>
                  <a:lnTo>
                    <a:pt x="19707" y="423950"/>
                  </a:lnTo>
                  <a:lnTo>
                    <a:pt x="32456" y="462324"/>
                  </a:lnTo>
                  <a:lnTo>
                    <a:pt x="53980" y="501050"/>
                  </a:lnTo>
                  <a:lnTo>
                    <a:pt x="93036" y="541163"/>
                  </a:lnTo>
                  <a:lnTo>
                    <a:pt x="134198" y="577259"/>
                  </a:lnTo>
                  <a:lnTo>
                    <a:pt x="178490" y="605316"/>
                  </a:lnTo>
                  <a:lnTo>
                    <a:pt x="212058" y="620009"/>
                  </a:lnTo>
                  <a:lnTo>
                    <a:pt x="249725" y="629002"/>
                  </a:lnTo>
                  <a:lnTo>
                    <a:pt x="289659" y="633411"/>
                  </a:lnTo>
                  <a:lnTo>
                    <a:pt x="312518" y="628970"/>
                  </a:lnTo>
                  <a:lnTo>
                    <a:pt x="355854" y="606980"/>
                  </a:lnTo>
                  <a:lnTo>
                    <a:pt x="374594" y="595135"/>
                  </a:lnTo>
                  <a:lnTo>
                    <a:pt x="390922" y="570559"/>
                  </a:lnTo>
                  <a:lnTo>
                    <a:pt x="396000" y="559093"/>
                  </a:lnTo>
                  <a:lnTo>
                    <a:pt x="399904" y="514762"/>
                  </a:lnTo>
                  <a:lnTo>
                    <a:pt x="400049" y="471639"/>
                  </a:lnTo>
                  <a:lnTo>
                    <a:pt x="387649" y="427135"/>
                  </a:lnTo>
                  <a:lnTo>
                    <a:pt x="382306" y="391536"/>
                  </a:lnTo>
                  <a:lnTo>
                    <a:pt x="372736" y="352616"/>
                  </a:lnTo>
                  <a:lnTo>
                    <a:pt x="366863" y="328983"/>
                  </a:lnTo>
                  <a:lnTo>
                    <a:pt x="357594" y="285496"/>
                  </a:lnTo>
                  <a:lnTo>
                    <a:pt x="343467" y="241014"/>
                  </a:lnTo>
                  <a:lnTo>
                    <a:pt x="325732" y="199895"/>
                  </a:lnTo>
                  <a:lnTo>
                    <a:pt x="308234" y="169686"/>
                  </a:lnTo>
                  <a:lnTo>
                    <a:pt x="286931" y="146996"/>
                  </a:lnTo>
                  <a:lnTo>
                    <a:pt x="248449" y="1160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8920" name="SMARTInkShape-Group200"/>
          <p:cNvGrpSpPr>
            <a:grpSpLocks/>
          </p:cNvGrpSpPr>
          <p:nvPr/>
        </p:nvGrpSpPr>
        <p:grpSpPr bwMode="auto">
          <a:xfrm>
            <a:off x="725488" y="1965325"/>
            <a:ext cx="952500" cy="1150938"/>
            <a:chOff x="725488" y="1965325"/>
            <a:chExt cx="952500" cy="1150938"/>
          </a:xfrm>
        </p:grpSpPr>
        <p:sp>
          <p:nvSpPr>
            <p:cNvPr id="23" name="SMARTInkShape-376"/>
            <p:cNvSpPr/>
            <p:nvPr>
              <p:custDataLst>
                <p:tags r:id="rId7"/>
              </p:custDataLst>
            </p:nvPr>
          </p:nvSpPr>
          <p:spPr>
            <a:xfrm>
              <a:off x="1223963" y="2544763"/>
              <a:ext cx="454025" cy="571500"/>
            </a:xfrm>
            <a:custGeom>
              <a:avLst/>
              <a:gdLst/>
              <a:ahLst/>
              <a:cxnLst/>
              <a:rect l="0" t="0" r="0" b="0"/>
              <a:pathLst>
                <a:path w="454025" h="571500">
                  <a:moveTo>
                    <a:pt x="266997" y="26672"/>
                  </a:moveTo>
                  <a:lnTo>
                    <a:pt x="266997" y="26672"/>
                  </a:lnTo>
                  <a:lnTo>
                    <a:pt x="243076" y="3719"/>
                  </a:lnTo>
                  <a:lnTo>
                    <a:pt x="234217" y="995"/>
                  </a:lnTo>
                  <a:lnTo>
                    <a:pt x="214615" y="0"/>
                  </a:lnTo>
                  <a:lnTo>
                    <a:pt x="206335" y="2565"/>
                  </a:lnTo>
                  <a:lnTo>
                    <a:pt x="165495" y="23797"/>
                  </a:lnTo>
                  <a:lnTo>
                    <a:pt x="141899" y="38283"/>
                  </a:lnTo>
                  <a:lnTo>
                    <a:pt x="106221" y="78688"/>
                  </a:lnTo>
                  <a:lnTo>
                    <a:pt x="77445" y="117045"/>
                  </a:lnTo>
                  <a:lnTo>
                    <a:pt x="59705" y="154686"/>
                  </a:lnTo>
                  <a:lnTo>
                    <a:pt x="42123" y="195346"/>
                  </a:lnTo>
                  <a:lnTo>
                    <a:pt x="22955" y="238223"/>
                  </a:lnTo>
                  <a:lnTo>
                    <a:pt x="12856" y="268175"/>
                  </a:lnTo>
                  <a:lnTo>
                    <a:pt x="8430" y="301775"/>
                  </a:lnTo>
                  <a:lnTo>
                    <a:pt x="2267" y="336898"/>
                  </a:lnTo>
                  <a:lnTo>
                    <a:pt x="0" y="372472"/>
                  </a:lnTo>
                  <a:lnTo>
                    <a:pt x="320" y="408181"/>
                  </a:lnTo>
                  <a:lnTo>
                    <a:pt x="6259" y="442935"/>
                  </a:lnTo>
                  <a:lnTo>
                    <a:pt x="17157" y="484531"/>
                  </a:lnTo>
                  <a:lnTo>
                    <a:pt x="23966" y="505350"/>
                  </a:lnTo>
                  <a:lnTo>
                    <a:pt x="50195" y="541335"/>
                  </a:lnTo>
                  <a:lnTo>
                    <a:pt x="72423" y="555130"/>
                  </a:lnTo>
                  <a:lnTo>
                    <a:pt x="106605" y="567698"/>
                  </a:lnTo>
                  <a:lnTo>
                    <a:pt x="150935" y="571499"/>
                  </a:lnTo>
                  <a:lnTo>
                    <a:pt x="192759" y="564824"/>
                  </a:lnTo>
                  <a:lnTo>
                    <a:pt x="230720" y="551289"/>
                  </a:lnTo>
                  <a:lnTo>
                    <a:pt x="266888" y="529777"/>
                  </a:lnTo>
                  <a:lnTo>
                    <a:pt x="302702" y="499256"/>
                  </a:lnTo>
                  <a:lnTo>
                    <a:pt x="338447" y="464528"/>
                  </a:lnTo>
                  <a:lnTo>
                    <a:pt x="376970" y="425195"/>
                  </a:lnTo>
                  <a:lnTo>
                    <a:pt x="407809" y="385619"/>
                  </a:lnTo>
                  <a:lnTo>
                    <a:pt x="428567" y="348807"/>
                  </a:lnTo>
                  <a:lnTo>
                    <a:pt x="445345" y="306527"/>
                  </a:lnTo>
                  <a:lnTo>
                    <a:pt x="450466" y="292122"/>
                  </a:lnTo>
                  <a:lnTo>
                    <a:pt x="454024" y="249832"/>
                  </a:lnTo>
                  <a:lnTo>
                    <a:pt x="449662" y="228013"/>
                  </a:lnTo>
                  <a:lnTo>
                    <a:pt x="437342" y="208964"/>
                  </a:lnTo>
                  <a:lnTo>
                    <a:pt x="415398" y="185721"/>
                  </a:lnTo>
                  <a:lnTo>
                    <a:pt x="379099" y="158974"/>
                  </a:lnTo>
                  <a:lnTo>
                    <a:pt x="320587" y="1339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4" name="SMARTInkShape-377"/>
            <p:cNvSpPr/>
            <p:nvPr>
              <p:custDataLst>
                <p:tags r:id="rId8"/>
              </p:custDataLst>
            </p:nvPr>
          </p:nvSpPr>
          <p:spPr>
            <a:xfrm>
              <a:off x="725488" y="1965325"/>
              <a:ext cx="498475" cy="604838"/>
            </a:xfrm>
            <a:custGeom>
              <a:avLst/>
              <a:gdLst/>
              <a:ahLst/>
              <a:cxnLst/>
              <a:rect l="0" t="0" r="0" b="0"/>
              <a:pathLst>
                <a:path w="498475" h="604838">
                  <a:moveTo>
                    <a:pt x="328800" y="35320"/>
                  </a:moveTo>
                  <a:lnTo>
                    <a:pt x="328800" y="35320"/>
                  </a:lnTo>
                  <a:lnTo>
                    <a:pt x="324055" y="30578"/>
                  </a:lnTo>
                  <a:lnTo>
                    <a:pt x="321724" y="25602"/>
                  </a:lnTo>
                  <a:lnTo>
                    <a:pt x="321104" y="22886"/>
                  </a:lnTo>
                  <a:lnTo>
                    <a:pt x="315484" y="14320"/>
                  </a:lnTo>
                  <a:lnTo>
                    <a:pt x="310301" y="11098"/>
                  </a:lnTo>
                  <a:lnTo>
                    <a:pt x="304688" y="8673"/>
                  </a:lnTo>
                  <a:lnTo>
                    <a:pt x="295943" y="2720"/>
                  </a:lnTo>
                  <a:lnTo>
                    <a:pt x="286069" y="515"/>
                  </a:lnTo>
                  <a:lnTo>
                    <a:pt x="276371" y="0"/>
                  </a:lnTo>
                  <a:lnTo>
                    <a:pt x="268088" y="2418"/>
                  </a:lnTo>
                  <a:lnTo>
                    <a:pt x="244441" y="13856"/>
                  </a:lnTo>
                  <a:lnTo>
                    <a:pt x="227220" y="18373"/>
                  </a:lnTo>
                  <a:lnTo>
                    <a:pt x="185766" y="46518"/>
                  </a:lnTo>
                  <a:lnTo>
                    <a:pt x="144068" y="86073"/>
                  </a:lnTo>
                  <a:lnTo>
                    <a:pt x="114273" y="125452"/>
                  </a:lnTo>
                  <a:lnTo>
                    <a:pt x="84479" y="168430"/>
                  </a:lnTo>
                  <a:lnTo>
                    <a:pt x="63291" y="197999"/>
                  </a:lnTo>
                  <a:lnTo>
                    <a:pt x="39951" y="241029"/>
                  </a:lnTo>
                  <a:lnTo>
                    <a:pt x="22323" y="285480"/>
                  </a:lnTo>
                  <a:lnTo>
                    <a:pt x="9715" y="330117"/>
                  </a:lnTo>
                  <a:lnTo>
                    <a:pt x="2800" y="365845"/>
                  </a:lnTo>
                  <a:lnTo>
                    <a:pt x="0" y="407716"/>
                  </a:lnTo>
                  <a:lnTo>
                    <a:pt x="7981" y="445691"/>
                  </a:lnTo>
                  <a:lnTo>
                    <a:pt x="22037" y="489843"/>
                  </a:lnTo>
                  <a:lnTo>
                    <a:pt x="41568" y="527873"/>
                  </a:lnTo>
                  <a:lnTo>
                    <a:pt x="75697" y="567914"/>
                  </a:lnTo>
                  <a:lnTo>
                    <a:pt x="119004" y="591591"/>
                  </a:lnTo>
                  <a:lnTo>
                    <a:pt x="150963" y="602958"/>
                  </a:lnTo>
                  <a:lnTo>
                    <a:pt x="177121" y="604837"/>
                  </a:lnTo>
                  <a:lnTo>
                    <a:pt x="221573" y="599188"/>
                  </a:lnTo>
                  <a:lnTo>
                    <a:pt x="266234" y="588531"/>
                  </a:lnTo>
                  <a:lnTo>
                    <a:pt x="301985" y="572393"/>
                  </a:lnTo>
                  <a:lnTo>
                    <a:pt x="339602" y="544258"/>
                  </a:lnTo>
                  <a:lnTo>
                    <a:pt x="376534" y="514697"/>
                  </a:lnTo>
                  <a:lnTo>
                    <a:pt x="407199" y="488255"/>
                  </a:lnTo>
                  <a:lnTo>
                    <a:pt x="442173" y="444147"/>
                  </a:lnTo>
                  <a:lnTo>
                    <a:pt x="465669" y="401301"/>
                  </a:lnTo>
                  <a:lnTo>
                    <a:pt x="480130" y="363143"/>
                  </a:lnTo>
                  <a:lnTo>
                    <a:pt x="492550" y="322411"/>
                  </a:lnTo>
                  <a:lnTo>
                    <a:pt x="497431" y="285690"/>
                  </a:lnTo>
                  <a:lnTo>
                    <a:pt x="498474" y="245555"/>
                  </a:lnTo>
                  <a:lnTo>
                    <a:pt x="491465" y="214153"/>
                  </a:lnTo>
                  <a:lnTo>
                    <a:pt x="482384" y="194071"/>
                  </a:lnTo>
                  <a:lnTo>
                    <a:pt x="456349" y="163484"/>
                  </a:lnTo>
                  <a:lnTo>
                    <a:pt x="438873" y="150274"/>
                  </a:lnTo>
                  <a:lnTo>
                    <a:pt x="395577" y="130764"/>
                  </a:lnTo>
                  <a:lnTo>
                    <a:pt x="369762" y="119719"/>
                  </a:lnTo>
                  <a:lnTo>
                    <a:pt x="337738" y="1157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8921" name="SMARTInkShape-Group201"/>
          <p:cNvGrpSpPr>
            <a:grpSpLocks/>
          </p:cNvGrpSpPr>
          <p:nvPr/>
        </p:nvGrpSpPr>
        <p:grpSpPr bwMode="auto">
          <a:xfrm>
            <a:off x="2963863" y="1677988"/>
            <a:ext cx="53975" cy="36512"/>
            <a:chOff x="2963863" y="1677988"/>
            <a:chExt cx="53975" cy="36512"/>
          </a:xfrm>
        </p:grpSpPr>
        <p:sp>
          <p:nvSpPr>
            <p:cNvPr id="26" name="SMARTInkShape-378"/>
            <p:cNvSpPr/>
            <p:nvPr>
              <p:custDataLst>
                <p:tags r:id="rId5"/>
              </p:custDataLst>
            </p:nvPr>
          </p:nvSpPr>
          <p:spPr>
            <a:xfrm>
              <a:off x="2963863" y="1677988"/>
              <a:ext cx="26987" cy="36512"/>
            </a:xfrm>
            <a:custGeom>
              <a:avLst/>
              <a:gdLst/>
              <a:ahLst/>
              <a:cxnLst/>
              <a:rect l="0" t="0" r="0" b="0"/>
              <a:pathLst>
                <a:path w="26987" h="36512">
                  <a:moveTo>
                    <a:pt x="0" y="36511"/>
                  </a:moveTo>
                  <a:lnTo>
                    <a:pt x="0" y="36511"/>
                  </a:lnTo>
                  <a:lnTo>
                    <a:pt x="0" y="26820"/>
                  </a:lnTo>
                  <a:lnTo>
                    <a:pt x="2665" y="19358"/>
                  </a:lnTo>
                  <a:lnTo>
                    <a:pt x="4776" y="15948"/>
                  </a:lnTo>
                  <a:lnTo>
                    <a:pt x="7181" y="13675"/>
                  </a:lnTo>
                  <a:lnTo>
                    <a:pt x="14344" y="9461"/>
                  </a:lnTo>
                  <a:lnTo>
                    <a:pt x="17511" y="1446"/>
                  </a:lnTo>
                  <a:lnTo>
                    <a:pt x="20443" y="643"/>
                  </a:lnTo>
                  <a:lnTo>
                    <a:pt x="2698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" name="SMARTInkShape-379"/>
            <p:cNvSpPr/>
            <p:nvPr>
              <p:custDataLst>
                <p:tags r:id="rId6"/>
              </p:custDataLst>
            </p:nvPr>
          </p:nvSpPr>
          <p:spPr>
            <a:xfrm>
              <a:off x="3008313" y="1689100"/>
              <a:ext cx="9525" cy="25400"/>
            </a:xfrm>
            <a:custGeom>
              <a:avLst/>
              <a:gdLst/>
              <a:ahLst/>
              <a:cxnLst/>
              <a:rect l="0" t="0" r="0" b="0"/>
              <a:pathLst>
                <a:path w="9525" h="25400">
                  <a:moveTo>
                    <a:pt x="0" y="25399"/>
                  </a:moveTo>
                  <a:lnTo>
                    <a:pt x="0" y="25399"/>
                  </a:lnTo>
                  <a:lnTo>
                    <a:pt x="0" y="0"/>
                  </a:lnTo>
                  <a:lnTo>
                    <a:pt x="0" y="3428"/>
                  </a:lnTo>
                  <a:lnTo>
                    <a:pt x="1058" y="4658"/>
                  </a:lnTo>
                  <a:lnTo>
                    <a:pt x="9524" y="71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8922" name="SMARTInkShape-Group202"/>
          <p:cNvGrpSpPr>
            <a:grpSpLocks/>
          </p:cNvGrpSpPr>
          <p:nvPr/>
        </p:nvGrpSpPr>
        <p:grpSpPr bwMode="auto">
          <a:xfrm>
            <a:off x="277813" y="309563"/>
            <a:ext cx="815975" cy="496887"/>
            <a:chOff x="277813" y="309563"/>
            <a:chExt cx="815975" cy="496887"/>
          </a:xfrm>
        </p:grpSpPr>
        <p:sp>
          <p:nvSpPr>
            <p:cNvPr id="29" name="SMARTInkShape-380"/>
            <p:cNvSpPr/>
            <p:nvPr>
              <p:custDataLst>
                <p:tags r:id="rId2"/>
              </p:custDataLst>
            </p:nvPr>
          </p:nvSpPr>
          <p:spPr>
            <a:xfrm>
              <a:off x="571500" y="420688"/>
              <a:ext cx="182563" cy="328612"/>
            </a:xfrm>
            <a:custGeom>
              <a:avLst/>
              <a:gdLst/>
              <a:ahLst/>
              <a:cxnLst/>
              <a:rect l="0" t="0" r="0" b="0"/>
              <a:pathLst>
                <a:path w="182563" h="328612">
                  <a:moveTo>
                    <a:pt x="89314" y="0"/>
                  </a:moveTo>
                  <a:lnTo>
                    <a:pt x="89314" y="0"/>
                  </a:lnTo>
                  <a:lnTo>
                    <a:pt x="84542" y="0"/>
                  </a:lnTo>
                  <a:lnTo>
                    <a:pt x="79536" y="2637"/>
                  </a:lnTo>
                  <a:lnTo>
                    <a:pt x="58969" y="21175"/>
                  </a:lnTo>
                  <a:lnTo>
                    <a:pt x="55853" y="32151"/>
                  </a:lnTo>
                  <a:lnTo>
                    <a:pt x="51435" y="52369"/>
                  </a:lnTo>
                  <a:lnTo>
                    <a:pt x="43801" y="68247"/>
                  </a:lnTo>
                  <a:lnTo>
                    <a:pt x="38125" y="74823"/>
                  </a:lnTo>
                  <a:lnTo>
                    <a:pt x="30314" y="79513"/>
                  </a:lnTo>
                  <a:lnTo>
                    <a:pt x="22139" y="96987"/>
                  </a:lnTo>
                  <a:lnTo>
                    <a:pt x="13050" y="135412"/>
                  </a:lnTo>
                  <a:lnTo>
                    <a:pt x="9333" y="175564"/>
                  </a:lnTo>
                  <a:lnTo>
                    <a:pt x="5935" y="213082"/>
                  </a:lnTo>
                  <a:lnTo>
                    <a:pt x="0" y="257225"/>
                  </a:lnTo>
                  <a:lnTo>
                    <a:pt x="681" y="269546"/>
                  </a:lnTo>
                  <a:lnTo>
                    <a:pt x="7202" y="294800"/>
                  </a:lnTo>
                  <a:lnTo>
                    <a:pt x="8605" y="295402"/>
                  </a:lnTo>
                  <a:lnTo>
                    <a:pt x="10541" y="293826"/>
                  </a:lnTo>
                  <a:lnTo>
                    <a:pt x="12829" y="290798"/>
                  </a:lnTo>
                  <a:lnTo>
                    <a:pt x="14355" y="289768"/>
                  </a:lnTo>
                  <a:lnTo>
                    <a:pt x="15372" y="290070"/>
                  </a:lnTo>
                  <a:lnTo>
                    <a:pt x="19466" y="295218"/>
                  </a:lnTo>
                  <a:lnTo>
                    <a:pt x="27006" y="305642"/>
                  </a:lnTo>
                  <a:lnTo>
                    <a:pt x="38500" y="322156"/>
                  </a:lnTo>
                  <a:lnTo>
                    <a:pt x="44426" y="326087"/>
                  </a:lnTo>
                  <a:lnTo>
                    <a:pt x="53376" y="328301"/>
                  </a:lnTo>
                  <a:lnTo>
                    <a:pt x="56367" y="328611"/>
                  </a:lnTo>
                  <a:lnTo>
                    <a:pt x="70120" y="324325"/>
                  </a:lnTo>
                  <a:lnTo>
                    <a:pt x="78453" y="316835"/>
                  </a:lnTo>
                  <a:lnTo>
                    <a:pt x="85485" y="308892"/>
                  </a:lnTo>
                  <a:lnTo>
                    <a:pt x="127361" y="284621"/>
                  </a:lnTo>
                  <a:lnTo>
                    <a:pt x="137184" y="277767"/>
                  </a:lnTo>
                  <a:lnTo>
                    <a:pt x="166136" y="243460"/>
                  </a:lnTo>
                  <a:lnTo>
                    <a:pt x="182562" y="202389"/>
                  </a:lnTo>
                  <a:lnTo>
                    <a:pt x="180332" y="158099"/>
                  </a:lnTo>
                  <a:lnTo>
                    <a:pt x="178349" y="131223"/>
                  </a:lnTo>
                  <a:lnTo>
                    <a:pt x="172067" y="119734"/>
                  </a:lnTo>
                  <a:lnTo>
                    <a:pt x="146211" y="77787"/>
                  </a:lnTo>
                  <a:lnTo>
                    <a:pt x="122271" y="50565"/>
                  </a:lnTo>
                  <a:lnTo>
                    <a:pt x="116278" y="47191"/>
                  </a:lnTo>
                  <a:lnTo>
                    <a:pt x="104295" y="45025"/>
                  </a:lnTo>
                  <a:lnTo>
                    <a:pt x="89314" y="444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0" name="SMARTInkShape-381"/>
            <p:cNvSpPr/>
            <p:nvPr>
              <p:custDataLst>
                <p:tags r:id="rId3"/>
              </p:custDataLst>
            </p:nvPr>
          </p:nvSpPr>
          <p:spPr>
            <a:xfrm>
              <a:off x="758825" y="309563"/>
              <a:ext cx="334963" cy="414337"/>
            </a:xfrm>
            <a:custGeom>
              <a:avLst/>
              <a:gdLst/>
              <a:ahLst/>
              <a:cxnLst/>
              <a:rect l="0" t="0" r="0" b="0"/>
              <a:pathLst>
                <a:path w="334963" h="414337">
                  <a:moveTo>
                    <a:pt x="0" y="74692"/>
                  </a:moveTo>
                  <a:lnTo>
                    <a:pt x="0" y="74692"/>
                  </a:lnTo>
                  <a:lnTo>
                    <a:pt x="0" y="66996"/>
                  </a:lnTo>
                  <a:lnTo>
                    <a:pt x="0" y="75612"/>
                  </a:lnTo>
                  <a:lnTo>
                    <a:pt x="992" y="78285"/>
                  </a:lnTo>
                  <a:lnTo>
                    <a:pt x="2642" y="80066"/>
                  </a:lnTo>
                  <a:lnTo>
                    <a:pt x="4734" y="81255"/>
                  </a:lnTo>
                  <a:lnTo>
                    <a:pt x="7119" y="81053"/>
                  </a:lnTo>
                  <a:lnTo>
                    <a:pt x="12411" y="78181"/>
                  </a:lnTo>
                  <a:lnTo>
                    <a:pt x="34501" y="62558"/>
                  </a:lnTo>
                  <a:lnTo>
                    <a:pt x="51062" y="58517"/>
                  </a:lnTo>
                  <a:lnTo>
                    <a:pt x="92168" y="55922"/>
                  </a:lnTo>
                  <a:lnTo>
                    <a:pt x="133932" y="47722"/>
                  </a:lnTo>
                  <a:lnTo>
                    <a:pt x="178267" y="34692"/>
                  </a:lnTo>
                  <a:lnTo>
                    <a:pt x="198235" y="36247"/>
                  </a:lnTo>
                  <a:lnTo>
                    <a:pt x="222733" y="28882"/>
                  </a:lnTo>
                  <a:lnTo>
                    <a:pt x="234720" y="22552"/>
                  </a:lnTo>
                  <a:lnTo>
                    <a:pt x="264510" y="1385"/>
                  </a:lnTo>
                  <a:lnTo>
                    <a:pt x="269467" y="0"/>
                  </a:lnTo>
                  <a:lnTo>
                    <a:pt x="273762" y="70"/>
                  </a:lnTo>
                  <a:lnTo>
                    <a:pt x="301066" y="5562"/>
                  </a:lnTo>
                  <a:lnTo>
                    <a:pt x="308173" y="9209"/>
                  </a:lnTo>
                  <a:lnTo>
                    <a:pt x="320726" y="11870"/>
                  </a:lnTo>
                  <a:lnTo>
                    <a:pt x="329491" y="12116"/>
                  </a:lnTo>
                  <a:lnTo>
                    <a:pt x="334518" y="16868"/>
                  </a:lnTo>
                  <a:lnTo>
                    <a:pt x="334962" y="19260"/>
                  </a:lnTo>
                  <a:lnTo>
                    <a:pt x="334268" y="21847"/>
                  </a:lnTo>
                  <a:lnTo>
                    <a:pt x="330769" y="28391"/>
                  </a:lnTo>
                  <a:lnTo>
                    <a:pt x="325197" y="72901"/>
                  </a:lnTo>
                  <a:lnTo>
                    <a:pt x="318903" y="106775"/>
                  </a:lnTo>
                  <a:lnTo>
                    <a:pt x="308690" y="121637"/>
                  </a:lnTo>
                  <a:lnTo>
                    <a:pt x="302975" y="125349"/>
                  </a:lnTo>
                  <a:lnTo>
                    <a:pt x="300064" y="126339"/>
                  </a:lnTo>
                  <a:lnTo>
                    <a:pt x="294188" y="135385"/>
                  </a:lnTo>
                  <a:lnTo>
                    <a:pt x="278383" y="174934"/>
                  </a:lnTo>
                  <a:lnTo>
                    <a:pt x="260434" y="216020"/>
                  </a:lnTo>
                  <a:lnTo>
                    <a:pt x="247055" y="253120"/>
                  </a:lnTo>
                  <a:lnTo>
                    <a:pt x="231876" y="295450"/>
                  </a:lnTo>
                  <a:lnTo>
                    <a:pt x="217963" y="334716"/>
                  </a:lnTo>
                  <a:lnTo>
                    <a:pt x="214778" y="375105"/>
                  </a:lnTo>
                  <a:lnTo>
                    <a:pt x="213994" y="4143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SMARTInkShape-382"/>
            <p:cNvSpPr/>
            <p:nvPr>
              <p:custDataLst>
                <p:tags r:id="rId4"/>
              </p:custDataLst>
            </p:nvPr>
          </p:nvSpPr>
          <p:spPr>
            <a:xfrm>
              <a:off x="277813" y="357188"/>
              <a:ext cx="212725" cy="449262"/>
            </a:xfrm>
            <a:custGeom>
              <a:avLst/>
              <a:gdLst/>
              <a:ahLst/>
              <a:cxnLst/>
              <a:rect l="0" t="0" r="0" b="0"/>
              <a:pathLst>
                <a:path w="212725" h="449262">
                  <a:moveTo>
                    <a:pt x="195371" y="53152"/>
                  </a:moveTo>
                  <a:lnTo>
                    <a:pt x="195371" y="53152"/>
                  </a:lnTo>
                  <a:lnTo>
                    <a:pt x="186308" y="35925"/>
                  </a:lnTo>
                  <a:lnTo>
                    <a:pt x="163649" y="11346"/>
                  </a:lnTo>
                  <a:lnTo>
                    <a:pt x="161496" y="5416"/>
                  </a:lnTo>
                  <a:lnTo>
                    <a:pt x="159933" y="3436"/>
                  </a:lnTo>
                  <a:lnTo>
                    <a:pt x="152264" y="0"/>
                  </a:lnTo>
                  <a:lnTo>
                    <a:pt x="141378" y="6628"/>
                  </a:lnTo>
                  <a:lnTo>
                    <a:pt x="138611" y="7227"/>
                  </a:lnTo>
                  <a:lnTo>
                    <a:pt x="126077" y="14335"/>
                  </a:lnTo>
                  <a:lnTo>
                    <a:pt x="104640" y="16970"/>
                  </a:lnTo>
                  <a:lnTo>
                    <a:pt x="101265" y="19091"/>
                  </a:lnTo>
                  <a:lnTo>
                    <a:pt x="90802" y="29586"/>
                  </a:lnTo>
                  <a:lnTo>
                    <a:pt x="76605" y="33579"/>
                  </a:lnTo>
                  <a:lnTo>
                    <a:pt x="69087" y="34513"/>
                  </a:lnTo>
                  <a:lnTo>
                    <a:pt x="62448" y="32278"/>
                  </a:lnTo>
                  <a:lnTo>
                    <a:pt x="59294" y="30291"/>
                  </a:lnTo>
                  <a:lnTo>
                    <a:pt x="55213" y="29959"/>
                  </a:lnTo>
                  <a:lnTo>
                    <a:pt x="45406" y="32242"/>
                  </a:lnTo>
                  <a:lnTo>
                    <a:pt x="33491" y="39115"/>
                  </a:lnTo>
                  <a:lnTo>
                    <a:pt x="31090" y="42800"/>
                  </a:lnTo>
                  <a:lnTo>
                    <a:pt x="22196" y="68662"/>
                  </a:lnTo>
                  <a:lnTo>
                    <a:pt x="16889" y="74954"/>
                  </a:lnTo>
                  <a:lnTo>
                    <a:pt x="14090" y="76632"/>
                  </a:lnTo>
                  <a:lnTo>
                    <a:pt x="12223" y="78745"/>
                  </a:lnTo>
                  <a:lnTo>
                    <a:pt x="1664" y="97982"/>
                  </a:lnTo>
                  <a:lnTo>
                    <a:pt x="0" y="105078"/>
                  </a:lnTo>
                  <a:lnTo>
                    <a:pt x="7289" y="126825"/>
                  </a:lnTo>
                  <a:lnTo>
                    <a:pt x="8678" y="129104"/>
                  </a:lnTo>
                  <a:lnTo>
                    <a:pt x="10593" y="130623"/>
                  </a:lnTo>
                  <a:lnTo>
                    <a:pt x="15357" y="133305"/>
                  </a:lnTo>
                  <a:lnTo>
                    <a:pt x="29377" y="145935"/>
                  </a:lnTo>
                  <a:lnTo>
                    <a:pt x="46739" y="181785"/>
                  </a:lnTo>
                  <a:lnTo>
                    <a:pt x="56142" y="189838"/>
                  </a:lnTo>
                  <a:lnTo>
                    <a:pt x="63617" y="193417"/>
                  </a:lnTo>
                  <a:lnTo>
                    <a:pt x="73385" y="195432"/>
                  </a:lnTo>
                  <a:lnTo>
                    <a:pt x="87265" y="191280"/>
                  </a:lnTo>
                  <a:lnTo>
                    <a:pt x="92648" y="191953"/>
                  </a:lnTo>
                  <a:lnTo>
                    <a:pt x="108684" y="201404"/>
                  </a:lnTo>
                  <a:lnTo>
                    <a:pt x="152900" y="240441"/>
                  </a:lnTo>
                  <a:lnTo>
                    <a:pt x="180137" y="261848"/>
                  </a:lnTo>
                  <a:lnTo>
                    <a:pt x="197452" y="279950"/>
                  </a:lnTo>
                  <a:lnTo>
                    <a:pt x="208097" y="297294"/>
                  </a:lnTo>
                  <a:lnTo>
                    <a:pt x="209787" y="298411"/>
                  </a:lnTo>
                  <a:lnTo>
                    <a:pt x="210915" y="298161"/>
                  </a:lnTo>
                  <a:lnTo>
                    <a:pt x="212724" y="295368"/>
                  </a:lnTo>
                  <a:lnTo>
                    <a:pt x="212154" y="334348"/>
                  </a:lnTo>
                  <a:lnTo>
                    <a:pt x="204104" y="370194"/>
                  </a:lnTo>
                  <a:lnTo>
                    <a:pt x="194752" y="383739"/>
                  </a:lnTo>
                  <a:lnTo>
                    <a:pt x="189163" y="388929"/>
                  </a:lnTo>
                  <a:lnTo>
                    <a:pt x="177519" y="394913"/>
                  </a:lnTo>
                  <a:lnTo>
                    <a:pt x="143831" y="424396"/>
                  </a:lnTo>
                  <a:lnTo>
                    <a:pt x="113658" y="436305"/>
                  </a:lnTo>
                  <a:lnTo>
                    <a:pt x="99088" y="437364"/>
                  </a:lnTo>
                  <a:lnTo>
                    <a:pt x="94597" y="439501"/>
                  </a:lnTo>
                  <a:lnTo>
                    <a:pt x="83553" y="449024"/>
                  </a:lnTo>
                  <a:lnTo>
                    <a:pt x="80285" y="449261"/>
                  </a:lnTo>
                  <a:lnTo>
                    <a:pt x="67937" y="447250"/>
                  </a:lnTo>
                  <a:lnTo>
                    <a:pt x="64930" y="445098"/>
                  </a:lnTo>
                  <a:lnTo>
                    <a:pt x="54754" y="431394"/>
                  </a:lnTo>
                  <a:lnTo>
                    <a:pt x="51134" y="429989"/>
                  </a:lnTo>
                  <a:lnTo>
                    <a:pt x="45479" y="429086"/>
                  </a:lnTo>
                  <a:lnTo>
                    <a:pt x="45014" y="430007"/>
                  </a:lnTo>
                  <a:lnTo>
                    <a:pt x="44499" y="433679"/>
                  </a:lnTo>
                  <a:lnTo>
                    <a:pt x="43373" y="434062"/>
                  </a:lnTo>
                  <a:lnTo>
                    <a:pt x="39484" y="431837"/>
                  </a:lnTo>
                  <a:lnTo>
                    <a:pt x="38052" y="429853"/>
                  </a:lnTo>
                  <a:lnTo>
                    <a:pt x="36461" y="424996"/>
                  </a:lnTo>
                  <a:lnTo>
                    <a:pt x="35565" y="411926"/>
                  </a:lnTo>
                  <a:lnTo>
                    <a:pt x="37991" y="403776"/>
                  </a:lnTo>
                  <a:lnTo>
                    <a:pt x="41378" y="396841"/>
                  </a:lnTo>
                  <a:lnTo>
                    <a:pt x="44273" y="387348"/>
                  </a:lnTo>
                  <a:lnTo>
                    <a:pt x="70839" y="347573"/>
                  </a:lnTo>
                  <a:lnTo>
                    <a:pt x="77730" y="337074"/>
                  </a:lnTo>
                  <a:lnTo>
                    <a:pt x="91739" y="326569"/>
                  </a:lnTo>
                  <a:lnTo>
                    <a:pt x="113705" y="317434"/>
                  </a:lnTo>
                  <a:lnTo>
                    <a:pt x="122160" y="306782"/>
                  </a:lnTo>
                  <a:lnTo>
                    <a:pt x="139733" y="266088"/>
                  </a:lnTo>
                  <a:lnTo>
                    <a:pt x="157867" y="224831"/>
                  </a:lnTo>
                  <a:lnTo>
                    <a:pt x="168240" y="185757"/>
                  </a:lnTo>
                  <a:lnTo>
                    <a:pt x="179577" y="142690"/>
                  </a:lnTo>
                  <a:lnTo>
                    <a:pt x="181875" y="136698"/>
                  </a:lnTo>
                  <a:lnTo>
                    <a:pt x="181792" y="124740"/>
                  </a:lnTo>
                  <a:lnTo>
                    <a:pt x="177682" y="80774"/>
                  </a:lnTo>
                  <a:lnTo>
                    <a:pt x="177647" y="77530"/>
                  </a:lnTo>
                  <a:lnTo>
                    <a:pt x="174969" y="71275"/>
                  </a:lnTo>
                  <a:lnTo>
                    <a:pt x="167902" y="56866"/>
                  </a:lnTo>
                  <a:lnTo>
                    <a:pt x="162183" y="36361"/>
                  </a:lnTo>
                  <a:lnTo>
                    <a:pt x="161380" y="30030"/>
                  </a:lnTo>
                  <a:lnTo>
                    <a:pt x="159856" y="26804"/>
                  </a:lnTo>
                  <a:lnTo>
                    <a:pt x="157852" y="25647"/>
                  </a:lnTo>
                  <a:lnTo>
                    <a:pt x="155527" y="25870"/>
                  </a:lnTo>
                  <a:lnTo>
                    <a:pt x="150305" y="28768"/>
                  </a:lnTo>
                  <a:lnTo>
                    <a:pt x="115279" y="620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35627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Nationalistic Factors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648200"/>
          </a:xfrm>
        </p:spPr>
        <p:txBody>
          <a:bodyPr/>
          <a:lstStyle/>
          <a:p>
            <a:r>
              <a:rPr lang="en-US" altLang="en-US" sz="2800" smtClean="0"/>
              <a:t>Imperialists use ideas of racial, national, and cultural superiority to justify imperialism</a:t>
            </a:r>
          </a:p>
          <a:p>
            <a:pPr lvl="1"/>
            <a:r>
              <a:rPr lang="en-US" altLang="en-US" sz="2400" smtClean="0"/>
              <a:t>Social Darwinism- certain nations and races were superior to others and were destined to rule over inferior peoples and culture</a:t>
            </a:r>
          </a:p>
          <a:p>
            <a:r>
              <a:rPr lang="en-US" altLang="en-US" sz="2800" smtClean="0"/>
              <a:t>Americans feared the US was losing vitality, energy and spirit</a:t>
            </a:r>
          </a:p>
          <a:p>
            <a:pPr lvl="1"/>
            <a:r>
              <a:rPr lang="en-US" altLang="en-US" sz="2400" smtClean="0"/>
              <a:t>A quest for a larger empire could restore the country</a:t>
            </a:r>
          </a:p>
          <a:p>
            <a:pPr lvl="1"/>
            <a:r>
              <a:rPr lang="en-US" altLang="en-US" sz="2400" smtClean="0"/>
              <a:t>MONROE DOCTRINE (1823)- no Euro intervention in Western Hemisphere</a:t>
            </a:r>
          </a:p>
        </p:txBody>
      </p:sp>
    </p:spTree>
    <p:extLst>
      <p:ext uri="{BB962C8B-B14F-4D97-AF65-F5344CB8AC3E}">
        <p14:creationId xmlns:p14="http://schemas.microsoft.com/office/powerpoint/2010/main" val="23912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Military Factors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To expand and protect their interests around the world imperialist nations built up their military strength</a:t>
            </a:r>
          </a:p>
          <a:p>
            <a:r>
              <a:rPr lang="en-US" altLang="en-US" smtClean="0"/>
              <a:t>Alfred T Mahan- naval officer and called on the US to build a modern naval fleet</a:t>
            </a:r>
          </a:p>
          <a:p>
            <a:pPr lvl="1"/>
            <a:r>
              <a:rPr lang="en-US" altLang="en-US" smtClean="0"/>
              <a:t>steam powered, steel-hulled ships to protect overseas trade</a:t>
            </a:r>
          </a:p>
          <a:p>
            <a:pPr lvl="1"/>
            <a:r>
              <a:rPr lang="en-US" altLang="en-US" smtClean="0"/>
              <a:t>By 1900, US had 3</a:t>
            </a:r>
            <a:r>
              <a:rPr lang="en-US" altLang="en-US" baseline="30000" smtClean="0"/>
              <a:t>rd</a:t>
            </a:r>
            <a:r>
              <a:rPr lang="en-US" altLang="en-US" smtClean="0"/>
              <a:t> largest Navy </a:t>
            </a:r>
          </a:p>
        </p:txBody>
      </p:sp>
    </p:spTree>
    <p:extLst>
      <p:ext uri="{BB962C8B-B14F-4D97-AF65-F5344CB8AC3E}">
        <p14:creationId xmlns:p14="http://schemas.microsoft.com/office/powerpoint/2010/main" val="293185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“Humanitarian” Factors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Colonial officials, doctors, missionaries believed it was their duty to spread “blessings” of Western civilization</a:t>
            </a:r>
          </a:p>
          <a:p>
            <a:r>
              <a:rPr lang="en-US" altLang="en-US" smtClean="0"/>
              <a:t>US used Social Darwinism to justify expansion</a:t>
            </a:r>
          </a:p>
          <a:p>
            <a:pPr lvl="1"/>
            <a:r>
              <a:rPr lang="en-US" altLang="en-US" smtClean="0"/>
              <a:t>Believed it was nation’s destiny to spread democracy and Christianity</a:t>
            </a:r>
          </a:p>
          <a:p>
            <a:pPr lvl="1"/>
            <a:r>
              <a:rPr lang="en-US" altLang="en-US" smtClean="0"/>
              <a:t>To “civilize the uncivilized”</a:t>
            </a:r>
          </a:p>
          <a:p>
            <a:pPr lvl="1"/>
            <a:r>
              <a:rPr lang="en-US" altLang="en-US" smtClean="0"/>
              <a:t>Super ethnocentric</a:t>
            </a:r>
          </a:p>
        </p:txBody>
      </p:sp>
    </p:spTree>
    <p:extLst>
      <p:ext uri="{BB962C8B-B14F-4D97-AF65-F5344CB8AC3E}">
        <p14:creationId xmlns:p14="http://schemas.microsoft.com/office/powerpoint/2010/main" val="403402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Eyes on the Prize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Americans who pursued expansion focused on:</a:t>
            </a:r>
          </a:p>
          <a:p>
            <a:pPr lvl="1"/>
            <a:r>
              <a:rPr lang="en-US" altLang="en-US" smtClean="0"/>
              <a:t>Latin America</a:t>
            </a:r>
          </a:p>
          <a:p>
            <a:pPr lvl="1"/>
            <a:r>
              <a:rPr lang="en-US" altLang="en-US" smtClean="0"/>
              <a:t>Islands in the Pacific</a:t>
            </a:r>
          </a:p>
          <a:p>
            <a:pPr lvl="1"/>
            <a:r>
              <a:rPr lang="en-US" altLang="en-US" smtClean="0"/>
              <a:t>China</a:t>
            </a:r>
          </a:p>
        </p:txBody>
      </p:sp>
    </p:spTree>
    <p:extLst>
      <p:ext uri="{BB962C8B-B14F-4D97-AF65-F5344CB8AC3E}">
        <p14:creationId xmlns:p14="http://schemas.microsoft.com/office/powerpoint/2010/main" val="364393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Opening up Japan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Matthew Perry- US naval commodore who successfully open Japan up to trade with the US in 1854</a:t>
            </a:r>
          </a:p>
          <a:p>
            <a:pPr lvl="1"/>
            <a:r>
              <a:rPr lang="en-US" altLang="en-US" smtClean="0"/>
              <a:t>Allowed the US to expand in the Pacific with trade and naval bases</a:t>
            </a:r>
          </a:p>
          <a:p>
            <a:pPr lvl="1"/>
            <a:r>
              <a:rPr lang="en-US" altLang="en-US" smtClean="0"/>
              <a:t>Helps modernize japan </a:t>
            </a:r>
          </a:p>
        </p:txBody>
      </p:sp>
      <p:sp>
        <p:nvSpPr>
          <p:cNvPr id="4" name="SMARTInkShape-1010"/>
          <p:cNvSpPr/>
          <p:nvPr/>
        </p:nvSpPr>
        <p:spPr>
          <a:xfrm>
            <a:off x="401638" y="1804988"/>
            <a:ext cx="712787" cy="773112"/>
          </a:xfrm>
          <a:custGeom>
            <a:avLst/>
            <a:gdLst/>
            <a:ahLst/>
            <a:cxnLst/>
            <a:rect l="0" t="0" r="0" b="0"/>
            <a:pathLst>
              <a:path w="712787" h="773112">
                <a:moveTo>
                  <a:pt x="365940" y="105748"/>
                </a:moveTo>
                <a:lnTo>
                  <a:pt x="343729" y="105748"/>
                </a:lnTo>
                <a:lnTo>
                  <a:pt x="338549" y="108392"/>
                </a:lnTo>
                <a:lnTo>
                  <a:pt x="325987" y="119040"/>
                </a:lnTo>
                <a:lnTo>
                  <a:pt x="323391" y="124214"/>
                </a:lnTo>
                <a:lnTo>
                  <a:pt x="322698" y="126981"/>
                </a:lnTo>
                <a:lnTo>
                  <a:pt x="314431" y="141493"/>
                </a:lnTo>
                <a:lnTo>
                  <a:pt x="308053" y="158083"/>
                </a:lnTo>
                <a:lnTo>
                  <a:pt x="285559" y="198240"/>
                </a:lnTo>
                <a:lnTo>
                  <a:pt x="267757" y="239092"/>
                </a:lnTo>
                <a:lnTo>
                  <a:pt x="249910" y="277881"/>
                </a:lnTo>
                <a:lnTo>
                  <a:pt x="239125" y="319339"/>
                </a:lnTo>
                <a:lnTo>
                  <a:pt x="222971" y="362599"/>
                </a:lnTo>
                <a:lnTo>
                  <a:pt x="218104" y="376548"/>
                </a:lnTo>
                <a:lnTo>
                  <a:pt x="214550" y="421109"/>
                </a:lnTo>
                <a:lnTo>
                  <a:pt x="214239" y="465719"/>
                </a:lnTo>
                <a:lnTo>
                  <a:pt x="214212" y="510332"/>
                </a:lnTo>
                <a:lnTo>
                  <a:pt x="215201" y="533956"/>
                </a:lnTo>
                <a:lnTo>
                  <a:pt x="228442" y="578569"/>
                </a:lnTo>
                <a:lnTo>
                  <a:pt x="238868" y="623183"/>
                </a:lnTo>
                <a:lnTo>
                  <a:pt x="256928" y="661664"/>
                </a:lnTo>
                <a:lnTo>
                  <a:pt x="294774" y="703557"/>
                </a:lnTo>
                <a:lnTo>
                  <a:pt x="323195" y="729557"/>
                </a:lnTo>
                <a:lnTo>
                  <a:pt x="357181" y="752536"/>
                </a:lnTo>
                <a:lnTo>
                  <a:pt x="398677" y="764525"/>
                </a:lnTo>
                <a:lnTo>
                  <a:pt x="428419" y="768478"/>
                </a:lnTo>
                <a:lnTo>
                  <a:pt x="446270" y="773036"/>
                </a:lnTo>
                <a:lnTo>
                  <a:pt x="458170" y="773111"/>
                </a:lnTo>
                <a:lnTo>
                  <a:pt x="499821" y="763890"/>
                </a:lnTo>
                <a:lnTo>
                  <a:pt x="515027" y="756475"/>
                </a:lnTo>
                <a:lnTo>
                  <a:pt x="555602" y="732300"/>
                </a:lnTo>
                <a:lnTo>
                  <a:pt x="573133" y="714352"/>
                </a:lnTo>
                <a:lnTo>
                  <a:pt x="582982" y="706381"/>
                </a:lnTo>
                <a:lnTo>
                  <a:pt x="612795" y="664000"/>
                </a:lnTo>
                <a:lnTo>
                  <a:pt x="630720" y="623004"/>
                </a:lnTo>
                <a:lnTo>
                  <a:pt x="638659" y="602261"/>
                </a:lnTo>
                <a:lnTo>
                  <a:pt x="649405" y="557741"/>
                </a:lnTo>
                <a:lnTo>
                  <a:pt x="663562" y="515792"/>
                </a:lnTo>
                <a:lnTo>
                  <a:pt x="671279" y="478591"/>
                </a:lnTo>
                <a:lnTo>
                  <a:pt x="684526" y="436629"/>
                </a:lnTo>
                <a:lnTo>
                  <a:pt x="693584" y="407212"/>
                </a:lnTo>
                <a:lnTo>
                  <a:pt x="701971" y="365249"/>
                </a:lnTo>
                <a:lnTo>
                  <a:pt x="704692" y="327544"/>
                </a:lnTo>
                <a:lnTo>
                  <a:pt x="712115" y="286680"/>
                </a:lnTo>
                <a:lnTo>
                  <a:pt x="712786" y="248655"/>
                </a:lnTo>
                <a:lnTo>
                  <a:pt x="706312" y="211469"/>
                </a:lnTo>
                <a:lnTo>
                  <a:pt x="697526" y="171585"/>
                </a:lnTo>
                <a:lnTo>
                  <a:pt x="683875" y="135526"/>
                </a:lnTo>
                <a:lnTo>
                  <a:pt x="658708" y="92121"/>
                </a:lnTo>
                <a:lnTo>
                  <a:pt x="649444" y="82176"/>
                </a:lnTo>
                <a:lnTo>
                  <a:pt x="609778" y="50665"/>
                </a:lnTo>
                <a:lnTo>
                  <a:pt x="567250" y="23361"/>
                </a:lnTo>
                <a:lnTo>
                  <a:pt x="526074" y="12684"/>
                </a:lnTo>
                <a:lnTo>
                  <a:pt x="481901" y="1205"/>
                </a:lnTo>
                <a:lnTo>
                  <a:pt x="443468" y="0"/>
                </a:lnTo>
                <a:lnTo>
                  <a:pt x="407369" y="8447"/>
                </a:lnTo>
                <a:lnTo>
                  <a:pt x="373919" y="16772"/>
                </a:lnTo>
                <a:lnTo>
                  <a:pt x="341528" y="28161"/>
                </a:lnTo>
                <a:lnTo>
                  <a:pt x="299192" y="49774"/>
                </a:lnTo>
                <a:lnTo>
                  <a:pt x="264402" y="71979"/>
                </a:lnTo>
                <a:lnTo>
                  <a:pt x="228970" y="97394"/>
                </a:lnTo>
                <a:lnTo>
                  <a:pt x="188611" y="128499"/>
                </a:lnTo>
                <a:lnTo>
                  <a:pt x="149987" y="167568"/>
                </a:lnTo>
                <a:lnTo>
                  <a:pt x="113419" y="210539"/>
                </a:lnTo>
                <a:lnTo>
                  <a:pt x="77462" y="254665"/>
                </a:lnTo>
                <a:lnTo>
                  <a:pt x="48311" y="292225"/>
                </a:lnTo>
                <a:lnTo>
                  <a:pt x="0" y="35558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8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Involvement in Latin America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US had strong interest there as a result of the Monroe Doctrine</a:t>
            </a:r>
          </a:p>
          <a:p>
            <a:pPr lvl="1">
              <a:defRPr/>
            </a:pPr>
            <a:r>
              <a:rPr lang="en-US" altLang="en-US" dirty="0" smtClean="0"/>
              <a:t>Stated that the US would oppose efforts by any outside power to control a nation in the Western Hemisphere</a:t>
            </a:r>
          </a:p>
          <a:p>
            <a:pPr>
              <a:defRPr/>
            </a:pPr>
            <a:r>
              <a:rPr lang="en-US" altLang="en-US" dirty="0" smtClean="0"/>
              <a:t>Within the US a sense of intense national pride and desire for an aggressive foreign policy developed</a:t>
            </a:r>
          </a:p>
          <a:p>
            <a:pPr marL="457200" lvl="1" indent="0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410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Earth">
  <a:themeElements>
    <a:clrScheme name="Earth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Earth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art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rth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rth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1452</Words>
  <Application>Microsoft Office PowerPoint</Application>
  <PresentationFormat>On-screen Show (4:3)</PresentationFormat>
  <Paragraphs>162</Paragraphs>
  <Slides>37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Earth</vt:lpstr>
      <vt:lpstr>Imperialism and WWI</vt:lpstr>
      <vt:lpstr>Imperialism</vt:lpstr>
      <vt:lpstr>Economic Factors</vt:lpstr>
      <vt:lpstr>Nationalistic Factors</vt:lpstr>
      <vt:lpstr>Military Factors</vt:lpstr>
      <vt:lpstr>“Humanitarian” Factors</vt:lpstr>
      <vt:lpstr>Eyes on the Prize</vt:lpstr>
      <vt:lpstr>Opening up Japan</vt:lpstr>
      <vt:lpstr>Involvement in Latin America</vt:lpstr>
      <vt:lpstr>Spanish-American War</vt:lpstr>
      <vt:lpstr>What Led to US involvement?</vt:lpstr>
      <vt:lpstr>Cuba and the Spanish-American War </vt:lpstr>
      <vt:lpstr>Yellow Journalism</vt:lpstr>
      <vt:lpstr>What led to US involvement?</vt:lpstr>
      <vt:lpstr>The Spanish-American War</vt:lpstr>
      <vt:lpstr>Rough Riders and San Juan Hill</vt:lpstr>
      <vt:lpstr>PowerPoint Presentation</vt:lpstr>
      <vt:lpstr>Spanish-American War-1898</vt:lpstr>
      <vt:lpstr>Back to Cuba…</vt:lpstr>
      <vt:lpstr>Teddy Roosevelt</vt:lpstr>
      <vt:lpstr>PowerPoint Presentation</vt:lpstr>
      <vt:lpstr>William Howard Taft</vt:lpstr>
      <vt:lpstr>US in Latin America</vt:lpstr>
      <vt:lpstr>Panama Canal</vt:lpstr>
      <vt:lpstr>Acquiring New Lands- Panama</vt:lpstr>
      <vt:lpstr>PowerPoint Presentation</vt:lpstr>
      <vt:lpstr>PowerPoint Presentation</vt:lpstr>
      <vt:lpstr>Puerto Rico</vt:lpstr>
      <vt:lpstr>Acquiring New Lands-China</vt:lpstr>
      <vt:lpstr>An Open Door to China</vt:lpstr>
      <vt:lpstr>Leave the Door Open</vt:lpstr>
      <vt:lpstr>PowerPoint Presentation</vt:lpstr>
      <vt:lpstr>PowerPoint Presentation</vt:lpstr>
      <vt:lpstr>Boxer Rebellion</vt:lpstr>
      <vt:lpstr>US Acquires Alaska </vt:lpstr>
      <vt:lpstr>Hawaii</vt:lpstr>
      <vt:lpstr>Hawaii</vt:lpstr>
    </vt:vector>
  </TitlesOfParts>
  <Company>New York City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 and WWI</dc:title>
  <dc:creator>Admin</dc:creator>
  <cp:lastModifiedBy>Admin</cp:lastModifiedBy>
  <cp:revision>1</cp:revision>
  <dcterms:created xsi:type="dcterms:W3CDTF">2018-05-07T15:17:37Z</dcterms:created>
  <dcterms:modified xsi:type="dcterms:W3CDTF">2018-05-07T15:17:52Z</dcterms:modified>
</cp:coreProperties>
</file>