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F704C-6805-4316-B7BF-C63D0129E0BD}" type="datetimeFigureOut">
              <a:rPr lang="en-US" smtClean="0"/>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583BB-C03B-47D3-AA63-268158C1D9B0}" type="slidenum">
              <a:rPr lang="en-US" smtClean="0"/>
              <a:t>‹#›</a:t>
            </a:fld>
            <a:endParaRPr lang="en-US"/>
          </a:p>
        </p:txBody>
      </p:sp>
    </p:spTree>
    <p:extLst>
      <p:ext uri="{BB962C8B-B14F-4D97-AF65-F5344CB8AC3E}">
        <p14:creationId xmlns:p14="http://schemas.microsoft.com/office/powerpoint/2010/main" val="96182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CB76CD6-A526-4B3A-A4CA-1DC523BB7861}" type="slidenum">
              <a:rPr lang="en-US" altLang="en-US">
                <a:solidFill>
                  <a:prstClr val="black"/>
                </a:solidFill>
                <a:latin typeface="Times New Roman" pitchFamily="18" charset="0"/>
              </a:rPr>
              <a:pPr>
                <a:spcBef>
                  <a:spcPct val="0"/>
                </a:spcBef>
              </a:pPr>
              <a:t>36</a:t>
            </a:fld>
            <a:endParaRPr lang="en-US" altLang="en-US">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600200" y="1600200"/>
            <a:ext cx="6858000" cy="1828800"/>
          </a:xfrm>
          <a:effectLst/>
        </p:spPr>
        <p:txBody>
          <a:bodyPr/>
          <a:lstStyle>
            <a:lvl1pPr>
              <a:defRPr/>
            </a:lvl1pPr>
          </a:lstStyle>
          <a:p>
            <a:r>
              <a:rPr lang="en-US"/>
              <a:t>Click to edit Master title style</a:t>
            </a:r>
          </a:p>
        </p:txBody>
      </p:sp>
      <p:sp>
        <p:nvSpPr>
          <p:cNvPr id="22531" name="Rectangle 3"/>
          <p:cNvSpPr>
            <a:spLocks noGrp="1" noChangeArrowheads="1"/>
          </p:cNvSpPr>
          <p:nvPr>
            <p:ph type="subTitle" idx="1"/>
          </p:nvPr>
        </p:nvSpPr>
        <p:spPr>
          <a:xfrm>
            <a:off x="2057400" y="3886200"/>
            <a:ext cx="6400800" cy="1752600"/>
          </a:xfrm>
          <a:effectLst/>
        </p:spPr>
        <p:txBody>
          <a:bodyPr/>
          <a:lstStyle>
            <a:lvl1pPr marL="0" indent="0" algn="r">
              <a:buFont typeface="Wingdings" pitchFamily="2" charset="2"/>
              <a:buNone/>
              <a:defRPr sz="2800"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93ABC8-ED01-497E-B07C-1B41261366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963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15F20F-05F4-40E8-B7F7-7A2A54371E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06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289D7-538E-45FD-A58C-6F1F8E6661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299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5FD151-9FCB-42CD-A39F-D106735F51B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149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03DAE1-C753-4C58-A71C-096B6D2D08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537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C35D77-C259-4220-949D-5ED52A50FD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865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ED43A0-82D9-47F3-9B9C-ABEC51535A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406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4C1945-5CDD-4A99-A53E-0428129134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605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9FADB3-1BCF-4800-8166-D2241DE44F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44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3D95B4-4288-4532-AA64-2D128CD409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826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16F88B-1306-4959-AC62-27F9CAF513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076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CDC6EE-110B-428C-9111-7780028DDA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73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dist="25399" dir="162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25399" dir="162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215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215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ahoma" pitchFamily="34" charset="0"/>
                <a:cs typeface="+mn-cs"/>
              </a:defRPr>
            </a:lvl1pPr>
          </a:lstStyle>
          <a:p>
            <a:pPr fontAlgn="base">
              <a:spcBef>
                <a:spcPct val="0"/>
              </a:spcBef>
              <a:spcAft>
                <a:spcPct val="0"/>
              </a:spcAft>
              <a:defRPr/>
            </a:pPr>
            <a:fld id="{0B26B397-510E-4A0B-880D-E4975BA309A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75524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j-cs"/>
        </a:defRPr>
      </a:lvl1pPr>
      <a:lvl2pPr algn="r" rtl="0" eaLnBrk="0" fontAlgn="base" hangingPunct="0">
        <a:spcBef>
          <a:spcPct val="0"/>
        </a:spcBef>
        <a:spcAft>
          <a:spcPct val="0"/>
        </a:spcAft>
        <a:defRPr sz="4400" i="1">
          <a:solidFill>
            <a:schemeClr val="tx2"/>
          </a:solidFill>
          <a:latin typeface="Tahoma" pitchFamily="34" charset="0"/>
          <a:ea typeface="MS PGothic" pitchFamily="34" charset="-128"/>
        </a:defRPr>
      </a:lvl2pPr>
      <a:lvl3pPr algn="r" rtl="0" eaLnBrk="0" fontAlgn="base" hangingPunct="0">
        <a:spcBef>
          <a:spcPct val="0"/>
        </a:spcBef>
        <a:spcAft>
          <a:spcPct val="0"/>
        </a:spcAft>
        <a:defRPr sz="4400" i="1">
          <a:solidFill>
            <a:schemeClr val="tx2"/>
          </a:solidFill>
          <a:latin typeface="Tahoma" pitchFamily="34" charset="0"/>
          <a:ea typeface="MS PGothic" pitchFamily="34" charset="-128"/>
        </a:defRPr>
      </a:lvl3pPr>
      <a:lvl4pPr algn="r" rtl="0" eaLnBrk="0" fontAlgn="base" hangingPunct="0">
        <a:spcBef>
          <a:spcPct val="0"/>
        </a:spcBef>
        <a:spcAft>
          <a:spcPct val="0"/>
        </a:spcAft>
        <a:defRPr sz="4400" i="1">
          <a:solidFill>
            <a:schemeClr val="tx2"/>
          </a:solidFill>
          <a:latin typeface="Tahoma" pitchFamily="34" charset="0"/>
          <a:ea typeface="MS PGothic" pitchFamily="34" charset="-128"/>
        </a:defRPr>
      </a:lvl4pPr>
      <a:lvl5pPr algn="r" rtl="0" eaLnBrk="0" fontAlgn="base" hangingPunct="0">
        <a:spcBef>
          <a:spcPct val="0"/>
        </a:spcBef>
        <a:spcAft>
          <a:spcPct val="0"/>
        </a:spcAft>
        <a:defRPr sz="4400" i="1">
          <a:solidFill>
            <a:schemeClr val="tx2"/>
          </a:solidFill>
          <a:latin typeface="Tahoma" pitchFamily="34" charset="0"/>
          <a:ea typeface="MS PGothic" pitchFamily="34" charset="-128"/>
        </a:defRPr>
      </a:lvl5pPr>
      <a:lvl6pPr marL="457200" algn="r" rtl="0" fontAlgn="base">
        <a:spcBef>
          <a:spcPct val="0"/>
        </a:spcBef>
        <a:spcAft>
          <a:spcPct val="0"/>
        </a:spcAft>
        <a:defRPr sz="4400" i="1">
          <a:solidFill>
            <a:schemeClr val="tx2"/>
          </a:solidFill>
          <a:latin typeface="Tahoma" pitchFamily="34" charset="0"/>
          <a:ea typeface="ＭＳ Ｐゴシック" pitchFamily="1" charset="-128"/>
        </a:defRPr>
      </a:lvl6pPr>
      <a:lvl7pPr marL="914400" algn="r" rtl="0" fontAlgn="base">
        <a:spcBef>
          <a:spcPct val="0"/>
        </a:spcBef>
        <a:spcAft>
          <a:spcPct val="0"/>
        </a:spcAft>
        <a:defRPr sz="4400" i="1">
          <a:solidFill>
            <a:schemeClr val="tx2"/>
          </a:solidFill>
          <a:latin typeface="Tahoma" pitchFamily="34" charset="0"/>
          <a:ea typeface="ＭＳ Ｐゴシック" pitchFamily="1" charset="-128"/>
        </a:defRPr>
      </a:lvl7pPr>
      <a:lvl8pPr marL="1371600" algn="r" rtl="0" fontAlgn="base">
        <a:spcBef>
          <a:spcPct val="0"/>
        </a:spcBef>
        <a:spcAft>
          <a:spcPct val="0"/>
        </a:spcAft>
        <a:defRPr sz="4400" i="1">
          <a:solidFill>
            <a:schemeClr val="tx2"/>
          </a:solidFill>
          <a:latin typeface="Tahoma" pitchFamily="34" charset="0"/>
          <a:ea typeface="ＭＳ Ｐゴシック" pitchFamily="1" charset="-128"/>
        </a:defRPr>
      </a:lvl8pPr>
      <a:lvl9pPr marL="1828800" algn="r" rtl="0" fontAlgn="base">
        <a:spcBef>
          <a:spcPct val="0"/>
        </a:spcBef>
        <a:spcAft>
          <a:spcPct val="0"/>
        </a:spcAft>
        <a:defRPr sz="4400" i="1">
          <a:solidFill>
            <a:schemeClr val="tx2"/>
          </a:solidFill>
          <a:latin typeface="Tahoma" pitchFamily="34" charset="0"/>
          <a:ea typeface="ＭＳ Ｐゴシック" pitchFamily="1" charset="-128"/>
        </a:defRPr>
      </a:lvl9pPr>
    </p:titleStyle>
    <p:bodyStyle>
      <a:lvl1pPr marL="342900" indent="-342900" algn="l" rtl="0" eaLnBrk="0" fontAlgn="base" hangingPunct="0">
        <a:spcBef>
          <a:spcPct val="20000"/>
        </a:spcBef>
        <a:spcAft>
          <a:spcPct val="0"/>
        </a:spcAft>
        <a:buClr>
          <a:srgbClr val="800040"/>
        </a:buClr>
        <a:buFont typeface="Wingdings" pitchFamily="2" charset="2"/>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800040"/>
        </a:buClr>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800040"/>
        </a:buClr>
        <a:buFont typeface="Wingdings"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1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3.xml"/><Relationship Id="rId5" Type="http://schemas.openxmlformats.org/officeDocument/2006/relationships/image" Target="../media/image7.jpeg"/><Relationship Id="rId4" Type="http://schemas.openxmlformats.org/officeDocument/2006/relationships/hyperlink" Target="http://www.rare-posters.com/3886.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irstworldwar.com/posters/images/pp_us_01.jp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hyperlink" Target="http://www.firstworldwar.com/posters/images/pp_us_13.jpg" TargetMode="External"/><Relationship Id="rId1" Type="http://schemas.openxmlformats.org/officeDocument/2006/relationships/slideLayout" Target="../slideLayouts/slideLayout7.xml"/><Relationship Id="rId6" Type="http://schemas.openxmlformats.org/officeDocument/2006/relationships/hyperlink" Target="http://www.firstworldwar.com/posters/images/pp_us_09.jpg"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24.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s>
</file>

<file path=ppt/slides/_rels/slide25.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slideLayout" Target="../slideLayouts/slideLayout2.xml"/><Relationship Id="rId4" Type="http://schemas.openxmlformats.org/officeDocument/2006/relationships/tags" Target="../tags/tag73.xml"/><Relationship Id="rId9" Type="http://schemas.openxmlformats.org/officeDocument/2006/relationships/tags" Target="../tags/tag78.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s>
</file>

<file path=ppt/slides/_rels/slide39.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effectLst>
            <a:outerShdw dist="25399" dir="16200000" algn="ctr" rotWithShape="0">
              <a:srgbClr val="FFFFFF">
                <a:alpha val="75000"/>
              </a:srgbClr>
            </a:outerShdw>
          </a:effectLst>
        </p:spPr>
        <p:txBody>
          <a:bodyPr/>
          <a:lstStyle/>
          <a:p>
            <a:pPr eaLnBrk="1" hangingPunct="1"/>
            <a:r>
              <a:rPr lang="en-US" altLang="en-US" smtClean="0"/>
              <a:t>Imperialism and WWI</a:t>
            </a:r>
          </a:p>
        </p:txBody>
      </p:sp>
      <p:sp>
        <p:nvSpPr>
          <p:cNvPr id="39939" name="Rectangle 3"/>
          <p:cNvSpPr>
            <a:spLocks noGrp="1" noChangeArrowheads="1"/>
          </p:cNvSpPr>
          <p:nvPr>
            <p:ph type="subTitle" idx="1"/>
          </p:nvPr>
        </p:nvSpPr>
        <p:spPr>
          <a:effectLst>
            <a:outerShdw dist="25399" dir="16200000" algn="ctr" rotWithShape="0">
              <a:srgbClr val="FFFFFF">
                <a:alpha val="75000"/>
              </a:srgbClr>
            </a:outerShdw>
          </a:effectLst>
        </p:spPr>
        <p:txBody>
          <a:bodyPr/>
          <a:lstStyle/>
          <a:p>
            <a:pPr eaLnBrk="1" hangingPunct="1"/>
            <a:r>
              <a:rPr lang="en-US" altLang="en-US" smtClean="0"/>
              <a:t>US Involvement in WWI</a:t>
            </a:r>
          </a:p>
        </p:txBody>
      </p:sp>
      <p:sp>
        <p:nvSpPr>
          <p:cNvPr id="7" name="SMARTInkShape-403"/>
          <p:cNvSpPr/>
          <p:nvPr>
            <p:custDataLst>
              <p:tags r:id="rId1"/>
            </p:custDataLst>
          </p:nvPr>
        </p:nvSpPr>
        <p:spPr>
          <a:xfrm>
            <a:off x="71438" y="1206500"/>
            <a:ext cx="722312" cy="641350"/>
          </a:xfrm>
          <a:custGeom>
            <a:avLst/>
            <a:gdLst/>
            <a:ahLst/>
            <a:cxnLst/>
            <a:rect l="0" t="0" r="0" b="0"/>
            <a:pathLst>
              <a:path w="722312" h="641350">
                <a:moveTo>
                  <a:pt x="187269" y="7685"/>
                </a:moveTo>
                <a:lnTo>
                  <a:pt x="187269" y="7685"/>
                </a:lnTo>
                <a:lnTo>
                  <a:pt x="187269" y="2946"/>
                </a:lnTo>
                <a:lnTo>
                  <a:pt x="186277" y="1551"/>
                </a:lnTo>
                <a:lnTo>
                  <a:pt x="184623" y="621"/>
                </a:lnTo>
                <a:lnTo>
                  <a:pt x="182528" y="0"/>
                </a:lnTo>
                <a:lnTo>
                  <a:pt x="181132" y="579"/>
                </a:lnTo>
                <a:lnTo>
                  <a:pt x="180200" y="1955"/>
                </a:lnTo>
                <a:lnTo>
                  <a:pt x="179580" y="3865"/>
                </a:lnTo>
                <a:lnTo>
                  <a:pt x="178174" y="5138"/>
                </a:lnTo>
                <a:lnTo>
                  <a:pt x="173966" y="6553"/>
                </a:lnTo>
                <a:lnTo>
                  <a:pt x="172447" y="7922"/>
                </a:lnTo>
                <a:lnTo>
                  <a:pt x="165067" y="20007"/>
                </a:lnTo>
                <a:lnTo>
                  <a:pt x="153261" y="31568"/>
                </a:lnTo>
                <a:lnTo>
                  <a:pt x="139375" y="41426"/>
                </a:lnTo>
                <a:lnTo>
                  <a:pt x="100960" y="84962"/>
                </a:lnTo>
                <a:lnTo>
                  <a:pt x="89036" y="99565"/>
                </a:lnTo>
                <a:lnTo>
                  <a:pt x="68194" y="138738"/>
                </a:lnTo>
                <a:lnTo>
                  <a:pt x="47355" y="181235"/>
                </a:lnTo>
                <a:lnTo>
                  <a:pt x="38093" y="213745"/>
                </a:lnTo>
                <a:lnTo>
                  <a:pt x="28666" y="257688"/>
                </a:lnTo>
                <a:lnTo>
                  <a:pt x="14500" y="302223"/>
                </a:lnTo>
                <a:lnTo>
                  <a:pt x="6779" y="346836"/>
                </a:lnTo>
                <a:lnTo>
                  <a:pt x="1118" y="387273"/>
                </a:lnTo>
                <a:lnTo>
                  <a:pt x="0" y="425341"/>
                </a:lnTo>
                <a:lnTo>
                  <a:pt x="798" y="446564"/>
                </a:lnTo>
                <a:lnTo>
                  <a:pt x="8827" y="490685"/>
                </a:lnTo>
                <a:lnTo>
                  <a:pt x="20977" y="529660"/>
                </a:lnTo>
                <a:lnTo>
                  <a:pt x="29616" y="548653"/>
                </a:lnTo>
                <a:lnTo>
                  <a:pt x="38148" y="558176"/>
                </a:lnTo>
                <a:lnTo>
                  <a:pt x="47563" y="566705"/>
                </a:lnTo>
                <a:lnTo>
                  <a:pt x="59435" y="581666"/>
                </a:lnTo>
                <a:lnTo>
                  <a:pt x="86469" y="599292"/>
                </a:lnTo>
                <a:lnTo>
                  <a:pt x="129503" y="617523"/>
                </a:lnTo>
                <a:lnTo>
                  <a:pt x="161415" y="628461"/>
                </a:lnTo>
                <a:lnTo>
                  <a:pt x="199032" y="631649"/>
                </a:lnTo>
                <a:lnTo>
                  <a:pt x="239648" y="637017"/>
                </a:lnTo>
                <a:lnTo>
                  <a:pt x="282476" y="640501"/>
                </a:lnTo>
                <a:lnTo>
                  <a:pt x="323277" y="641190"/>
                </a:lnTo>
                <a:lnTo>
                  <a:pt x="357560" y="641309"/>
                </a:lnTo>
                <a:lnTo>
                  <a:pt x="399961" y="641349"/>
                </a:lnTo>
                <a:lnTo>
                  <a:pt x="443141" y="634232"/>
                </a:lnTo>
                <a:lnTo>
                  <a:pt x="484013" y="623276"/>
                </a:lnTo>
                <a:lnTo>
                  <a:pt x="525273" y="611564"/>
                </a:lnTo>
                <a:lnTo>
                  <a:pt x="561097" y="598708"/>
                </a:lnTo>
                <a:lnTo>
                  <a:pt x="599287" y="572411"/>
                </a:lnTo>
                <a:lnTo>
                  <a:pt x="639342" y="537189"/>
                </a:lnTo>
                <a:lnTo>
                  <a:pt x="675273" y="494590"/>
                </a:lnTo>
                <a:lnTo>
                  <a:pt x="701340" y="450794"/>
                </a:lnTo>
                <a:lnTo>
                  <a:pt x="717034" y="408896"/>
                </a:lnTo>
                <a:lnTo>
                  <a:pt x="722311" y="364630"/>
                </a:lnTo>
                <a:lnTo>
                  <a:pt x="720228" y="337893"/>
                </a:lnTo>
                <a:lnTo>
                  <a:pt x="715375" y="297469"/>
                </a:lnTo>
                <a:lnTo>
                  <a:pt x="709794" y="267749"/>
                </a:lnTo>
                <a:lnTo>
                  <a:pt x="692880" y="231055"/>
                </a:lnTo>
                <a:lnTo>
                  <a:pt x="676309" y="195157"/>
                </a:lnTo>
                <a:lnTo>
                  <a:pt x="642268" y="151482"/>
                </a:lnTo>
                <a:lnTo>
                  <a:pt x="605579" y="118283"/>
                </a:lnTo>
                <a:lnTo>
                  <a:pt x="564869" y="94063"/>
                </a:lnTo>
                <a:lnTo>
                  <a:pt x="524486" y="72825"/>
                </a:lnTo>
                <a:lnTo>
                  <a:pt x="490276" y="62024"/>
                </a:lnTo>
                <a:lnTo>
                  <a:pt x="466815" y="57619"/>
                </a:lnTo>
                <a:lnTo>
                  <a:pt x="431291" y="59723"/>
                </a:lnTo>
                <a:lnTo>
                  <a:pt x="394635" y="60786"/>
                </a:lnTo>
                <a:lnTo>
                  <a:pt x="353784" y="63085"/>
                </a:lnTo>
                <a:lnTo>
                  <a:pt x="315109" y="75445"/>
                </a:lnTo>
                <a:lnTo>
                  <a:pt x="272668" y="92661"/>
                </a:lnTo>
                <a:lnTo>
                  <a:pt x="229662" y="117154"/>
                </a:lnTo>
                <a:lnTo>
                  <a:pt x="188363" y="151077"/>
                </a:lnTo>
                <a:lnTo>
                  <a:pt x="152694" y="181490"/>
                </a:lnTo>
                <a:lnTo>
                  <a:pt x="115823" y="2129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8" name="SMARTInkShape-404"/>
          <p:cNvSpPr/>
          <p:nvPr>
            <p:custDataLst>
              <p:tags r:id="rId2"/>
            </p:custDataLst>
          </p:nvPr>
        </p:nvSpPr>
        <p:spPr>
          <a:xfrm>
            <a:off x="561975" y="1920875"/>
            <a:ext cx="563563" cy="436563"/>
          </a:xfrm>
          <a:custGeom>
            <a:avLst/>
            <a:gdLst/>
            <a:ahLst/>
            <a:cxnLst/>
            <a:rect l="0" t="0" r="0" b="0"/>
            <a:pathLst>
              <a:path w="563563" h="436563">
                <a:moveTo>
                  <a:pt x="205855" y="53236"/>
                </a:moveTo>
                <a:lnTo>
                  <a:pt x="205855" y="53236"/>
                </a:lnTo>
                <a:lnTo>
                  <a:pt x="166698" y="53236"/>
                </a:lnTo>
                <a:lnTo>
                  <a:pt x="160938" y="55878"/>
                </a:lnTo>
                <a:lnTo>
                  <a:pt x="140210" y="74193"/>
                </a:lnTo>
                <a:lnTo>
                  <a:pt x="136901" y="80050"/>
                </a:lnTo>
                <a:lnTo>
                  <a:pt x="134435" y="85955"/>
                </a:lnTo>
                <a:lnTo>
                  <a:pt x="120085" y="109883"/>
                </a:lnTo>
                <a:lnTo>
                  <a:pt x="104042" y="148742"/>
                </a:lnTo>
                <a:lnTo>
                  <a:pt x="86485" y="191699"/>
                </a:lnTo>
                <a:lnTo>
                  <a:pt x="68615" y="233189"/>
                </a:lnTo>
                <a:lnTo>
                  <a:pt x="56353" y="266629"/>
                </a:lnTo>
                <a:lnTo>
                  <a:pt x="46850" y="309859"/>
                </a:lnTo>
                <a:lnTo>
                  <a:pt x="45166" y="335164"/>
                </a:lnTo>
                <a:lnTo>
                  <a:pt x="53891" y="376130"/>
                </a:lnTo>
                <a:lnTo>
                  <a:pt x="71788" y="407739"/>
                </a:lnTo>
                <a:lnTo>
                  <a:pt x="78645" y="414844"/>
                </a:lnTo>
                <a:lnTo>
                  <a:pt x="104954" y="430510"/>
                </a:lnTo>
                <a:lnTo>
                  <a:pt x="122478" y="434778"/>
                </a:lnTo>
                <a:lnTo>
                  <a:pt x="165091" y="436470"/>
                </a:lnTo>
                <a:lnTo>
                  <a:pt x="206380" y="436562"/>
                </a:lnTo>
                <a:lnTo>
                  <a:pt x="250676" y="426876"/>
                </a:lnTo>
                <a:lnTo>
                  <a:pt x="295366" y="411708"/>
                </a:lnTo>
                <a:lnTo>
                  <a:pt x="340110" y="385523"/>
                </a:lnTo>
                <a:lnTo>
                  <a:pt x="382060" y="368306"/>
                </a:lnTo>
                <a:lnTo>
                  <a:pt x="420107" y="346855"/>
                </a:lnTo>
                <a:lnTo>
                  <a:pt x="459188" y="317636"/>
                </a:lnTo>
                <a:lnTo>
                  <a:pt x="503256" y="282045"/>
                </a:lnTo>
                <a:lnTo>
                  <a:pt x="525225" y="258277"/>
                </a:lnTo>
                <a:lnTo>
                  <a:pt x="547763" y="227572"/>
                </a:lnTo>
                <a:lnTo>
                  <a:pt x="560436" y="184814"/>
                </a:lnTo>
                <a:lnTo>
                  <a:pt x="563562" y="147410"/>
                </a:lnTo>
                <a:lnTo>
                  <a:pt x="562842" y="110713"/>
                </a:lnTo>
                <a:lnTo>
                  <a:pt x="559100" y="99913"/>
                </a:lnTo>
                <a:lnTo>
                  <a:pt x="530366" y="65047"/>
                </a:lnTo>
                <a:lnTo>
                  <a:pt x="490434" y="29457"/>
                </a:lnTo>
                <a:lnTo>
                  <a:pt x="455105" y="12807"/>
                </a:lnTo>
                <a:lnTo>
                  <a:pt x="410853" y="2621"/>
                </a:lnTo>
                <a:lnTo>
                  <a:pt x="373003" y="598"/>
                </a:lnTo>
                <a:lnTo>
                  <a:pt x="330297" y="0"/>
                </a:lnTo>
                <a:lnTo>
                  <a:pt x="286152" y="2463"/>
                </a:lnTo>
                <a:lnTo>
                  <a:pt x="241580" y="12108"/>
                </a:lnTo>
                <a:lnTo>
                  <a:pt x="196882" y="27513"/>
                </a:lnTo>
                <a:lnTo>
                  <a:pt x="152147" y="44624"/>
                </a:lnTo>
                <a:lnTo>
                  <a:pt x="107401" y="64882"/>
                </a:lnTo>
                <a:lnTo>
                  <a:pt x="75579" y="82185"/>
                </a:lnTo>
                <a:lnTo>
                  <a:pt x="38232" y="103083"/>
                </a:lnTo>
                <a:lnTo>
                  <a:pt x="0" y="1245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9" name="SMARTInkShape-405"/>
          <p:cNvSpPr/>
          <p:nvPr>
            <p:custDataLst>
              <p:tags r:id="rId3"/>
            </p:custDataLst>
          </p:nvPr>
        </p:nvSpPr>
        <p:spPr>
          <a:xfrm>
            <a:off x="635000" y="4259263"/>
            <a:ext cx="382588" cy="481012"/>
          </a:xfrm>
          <a:custGeom>
            <a:avLst/>
            <a:gdLst/>
            <a:ahLst/>
            <a:cxnLst/>
            <a:rect l="0" t="0" r="0" b="0"/>
            <a:pathLst>
              <a:path w="382588" h="481012">
                <a:moveTo>
                  <a:pt x="204677" y="80401"/>
                </a:moveTo>
                <a:lnTo>
                  <a:pt x="204677" y="80401"/>
                </a:lnTo>
                <a:lnTo>
                  <a:pt x="204677" y="71577"/>
                </a:lnTo>
                <a:lnTo>
                  <a:pt x="196991" y="63785"/>
                </a:lnTo>
                <a:lnTo>
                  <a:pt x="195859" y="54952"/>
                </a:lnTo>
                <a:lnTo>
                  <a:pt x="194830" y="54502"/>
                </a:lnTo>
                <a:lnTo>
                  <a:pt x="191044" y="54001"/>
                </a:lnTo>
                <a:lnTo>
                  <a:pt x="189637" y="52876"/>
                </a:lnTo>
                <a:lnTo>
                  <a:pt x="188074" y="48977"/>
                </a:lnTo>
                <a:lnTo>
                  <a:pt x="186665" y="47540"/>
                </a:lnTo>
                <a:lnTo>
                  <a:pt x="182455" y="45945"/>
                </a:lnTo>
                <a:lnTo>
                  <a:pt x="162937" y="43750"/>
                </a:lnTo>
                <a:lnTo>
                  <a:pt x="157031" y="39958"/>
                </a:lnTo>
                <a:lnTo>
                  <a:pt x="154068" y="39543"/>
                </a:lnTo>
                <a:lnTo>
                  <a:pt x="125548" y="49152"/>
                </a:lnTo>
                <a:lnTo>
                  <a:pt x="107036" y="62733"/>
                </a:lnTo>
                <a:lnTo>
                  <a:pt x="64279" y="96411"/>
                </a:lnTo>
                <a:lnTo>
                  <a:pt x="53643" y="109299"/>
                </a:lnTo>
                <a:lnTo>
                  <a:pt x="27399" y="149015"/>
                </a:lnTo>
                <a:lnTo>
                  <a:pt x="15496" y="171537"/>
                </a:lnTo>
                <a:lnTo>
                  <a:pt x="4186" y="211062"/>
                </a:lnTo>
                <a:lnTo>
                  <a:pt x="0" y="250874"/>
                </a:lnTo>
                <a:lnTo>
                  <a:pt x="441" y="288763"/>
                </a:lnTo>
                <a:lnTo>
                  <a:pt x="11801" y="330920"/>
                </a:lnTo>
                <a:lnTo>
                  <a:pt x="25090" y="352710"/>
                </a:lnTo>
                <a:lnTo>
                  <a:pt x="64939" y="395955"/>
                </a:lnTo>
                <a:lnTo>
                  <a:pt x="106491" y="435088"/>
                </a:lnTo>
                <a:lnTo>
                  <a:pt x="149256" y="455375"/>
                </a:lnTo>
                <a:lnTo>
                  <a:pt x="181619" y="469474"/>
                </a:lnTo>
                <a:lnTo>
                  <a:pt x="224657" y="479263"/>
                </a:lnTo>
                <a:lnTo>
                  <a:pt x="237030" y="481011"/>
                </a:lnTo>
                <a:lnTo>
                  <a:pt x="255148" y="477252"/>
                </a:lnTo>
                <a:lnTo>
                  <a:pt x="298643" y="466115"/>
                </a:lnTo>
                <a:lnTo>
                  <a:pt x="308595" y="462594"/>
                </a:lnTo>
                <a:lnTo>
                  <a:pt x="332386" y="448403"/>
                </a:lnTo>
                <a:lnTo>
                  <a:pt x="353171" y="421672"/>
                </a:lnTo>
                <a:lnTo>
                  <a:pt x="370289" y="380719"/>
                </a:lnTo>
                <a:lnTo>
                  <a:pt x="378494" y="339022"/>
                </a:lnTo>
                <a:lnTo>
                  <a:pt x="382587" y="294747"/>
                </a:lnTo>
                <a:lnTo>
                  <a:pt x="380380" y="267987"/>
                </a:lnTo>
                <a:lnTo>
                  <a:pt x="367958" y="223335"/>
                </a:lnTo>
                <a:lnTo>
                  <a:pt x="353404" y="178669"/>
                </a:lnTo>
                <a:lnTo>
                  <a:pt x="334415" y="143928"/>
                </a:lnTo>
                <a:lnTo>
                  <a:pt x="305689" y="105960"/>
                </a:lnTo>
                <a:lnTo>
                  <a:pt x="273424" y="72089"/>
                </a:lnTo>
                <a:lnTo>
                  <a:pt x="248520" y="56432"/>
                </a:lnTo>
                <a:lnTo>
                  <a:pt x="204573" y="33937"/>
                </a:lnTo>
                <a:lnTo>
                  <a:pt x="160030" y="22998"/>
                </a:lnTo>
                <a:lnTo>
                  <a:pt x="123343" y="12741"/>
                </a:lnTo>
                <a:lnTo>
                  <a:pt x="88446" y="9069"/>
                </a:lnTo>
                <a:lnTo>
                  <a:pt x="47250" y="3128"/>
                </a:lnTo>
                <a:lnTo>
                  <a:pt x="2614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10" name="SMARTInkShape-406"/>
          <p:cNvSpPr/>
          <p:nvPr>
            <p:custDataLst>
              <p:tags r:id="rId4"/>
            </p:custDataLst>
          </p:nvPr>
        </p:nvSpPr>
        <p:spPr>
          <a:xfrm>
            <a:off x="214313" y="1000125"/>
            <a:ext cx="481012" cy="741363"/>
          </a:xfrm>
          <a:custGeom>
            <a:avLst/>
            <a:gdLst/>
            <a:ahLst/>
            <a:cxnLst/>
            <a:rect l="0" t="0" r="0" b="0"/>
            <a:pathLst>
              <a:path w="481012" h="741363">
                <a:moveTo>
                  <a:pt x="195882" y="0"/>
                </a:moveTo>
                <a:lnTo>
                  <a:pt x="195882" y="0"/>
                </a:lnTo>
                <a:lnTo>
                  <a:pt x="157727" y="992"/>
                </a:lnTo>
                <a:lnTo>
                  <a:pt x="130522" y="15239"/>
                </a:lnTo>
                <a:lnTo>
                  <a:pt x="122846" y="21001"/>
                </a:lnTo>
                <a:lnTo>
                  <a:pt x="104120" y="42828"/>
                </a:lnTo>
                <a:lnTo>
                  <a:pt x="94575" y="50800"/>
                </a:lnTo>
                <a:lnTo>
                  <a:pt x="67957" y="89801"/>
                </a:lnTo>
                <a:lnTo>
                  <a:pt x="50430" y="126511"/>
                </a:lnTo>
                <a:lnTo>
                  <a:pt x="35199" y="169937"/>
                </a:lnTo>
                <a:lnTo>
                  <a:pt x="23250" y="210265"/>
                </a:lnTo>
                <a:lnTo>
                  <a:pt x="12328" y="251319"/>
                </a:lnTo>
                <a:lnTo>
                  <a:pt x="9534" y="288994"/>
                </a:lnTo>
                <a:lnTo>
                  <a:pt x="5944" y="332057"/>
                </a:lnTo>
                <a:lnTo>
                  <a:pt x="1358" y="366742"/>
                </a:lnTo>
                <a:lnTo>
                  <a:pt x="0" y="402166"/>
                </a:lnTo>
                <a:lnTo>
                  <a:pt x="2243" y="437811"/>
                </a:lnTo>
                <a:lnTo>
                  <a:pt x="6546" y="476167"/>
                </a:lnTo>
                <a:lnTo>
                  <a:pt x="10466" y="513671"/>
                </a:lnTo>
                <a:lnTo>
                  <a:pt x="20680" y="557767"/>
                </a:lnTo>
                <a:lnTo>
                  <a:pt x="29317" y="592889"/>
                </a:lnTo>
                <a:lnTo>
                  <a:pt x="47261" y="633196"/>
                </a:lnTo>
                <a:lnTo>
                  <a:pt x="64034" y="667189"/>
                </a:lnTo>
                <a:lnTo>
                  <a:pt x="103731" y="711583"/>
                </a:lnTo>
                <a:lnTo>
                  <a:pt x="139338" y="735038"/>
                </a:lnTo>
                <a:lnTo>
                  <a:pt x="157190" y="739607"/>
                </a:lnTo>
                <a:lnTo>
                  <a:pt x="200594" y="741362"/>
                </a:lnTo>
                <a:lnTo>
                  <a:pt x="241152" y="731790"/>
                </a:lnTo>
                <a:lnTo>
                  <a:pt x="271632" y="720526"/>
                </a:lnTo>
                <a:lnTo>
                  <a:pt x="313588" y="690368"/>
                </a:lnTo>
                <a:lnTo>
                  <a:pt x="353260" y="655121"/>
                </a:lnTo>
                <a:lnTo>
                  <a:pt x="383356" y="613015"/>
                </a:lnTo>
                <a:lnTo>
                  <a:pt x="402469" y="572869"/>
                </a:lnTo>
                <a:lnTo>
                  <a:pt x="422928" y="535268"/>
                </a:lnTo>
                <a:lnTo>
                  <a:pt x="443432" y="490634"/>
                </a:lnTo>
                <a:lnTo>
                  <a:pt x="454109" y="455419"/>
                </a:lnTo>
                <a:lnTo>
                  <a:pt x="463556" y="419838"/>
                </a:lnTo>
                <a:lnTo>
                  <a:pt x="469993" y="384147"/>
                </a:lnTo>
                <a:lnTo>
                  <a:pt x="474547" y="348424"/>
                </a:lnTo>
                <a:lnTo>
                  <a:pt x="479534" y="312692"/>
                </a:lnTo>
                <a:lnTo>
                  <a:pt x="481011" y="276957"/>
                </a:lnTo>
                <a:lnTo>
                  <a:pt x="476770" y="234052"/>
                </a:lnTo>
                <a:lnTo>
                  <a:pt x="466378" y="196899"/>
                </a:lnTo>
                <a:lnTo>
                  <a:pt x="454771" y="160883"/>
                </a:lnTo>
                <a:lnTo>
                  <a:pt x="438960" y="117145"/>
                </a:lnTo>
                <a:lnTo>
                  <a:pt x="422908" y="96477"/>
                </a:lnTo>
                <a:lnTo>
                  <a:pt x="399740" y="78771"/>
                </a:lnTo>
                <a:lnTo>
                  <a:pt x="361157" y="60130"/>
                </a:lnTo>
                <a:lnTo>
                  <a:pt x="328961" y="48753"/>
                </a:lnTo>
                <a:lnTo>
                  <a:pt x="285065" y="45208"/>
                </a:lnTo>
                <a:lnTo>
                  <a:pt x="243162" y="44741"/>
                </a:lnTo>
                <a:lnTo>
                  <a:pt x="220804" y="47338"/>
                </a:lnTo>
                <a:lnTo>
                  <a:pt x="195329" y="57042"/>
                </a:lnTo>
                <a:lnTo>
                  <a:pt x="169093" y="714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11" name="SMARTInkShape-407"/>
          <p:cNvSpPr/>
          <p:nvPr>
            <p:custDataLst>
              <p:tags r:id="rId5"/>
            </p:custDataLst>
          </p:nvPr>
        </p:nvSpPr>
        <p:spPr>
          <a:xfrm>
            <a:off x="679450" y="4313238"/>
            <a:ext cx="382588" cy="579437"/>
          </a:xfrm>
          <a:custGeom>
            <a:avLst/>
            <a:gdLst/>
            <a:ahLst/>
            <a:cxnLst/>
            <a:rect l="0" t="0" r="0" b="0"/>
            <a:pathLst>
              <a:path w="382588" h="579437">
                <a:moveTo>
                  <a:pt x="258577" y="26650"/>
                </a:moveTo>
                <a:lnTo>
                  <a:pt x="258577" y="26650"/>
                </a:lnTo>
                <a:lnTo>
                  <a:pt x="253841" y="21913"/>
                </a:lnTo>
                <a:lnTo>
                  <a:pt x="251514" y="16942"/>
                </a:lnTo>
                <a:lnTo>
                  <a:pt x="250895" y="14229"/>
                </a:lnTo>
                <a:lnTo>
                  <a:pt x="249490" y="12420"/>
                </a:lnTo>
                <a:lnTo>
                  <a:pt x="233448" y="1260"/>
                </a:lnTo>
                <a:lnTo>
                  <a:pt x="227558" y="288"/>
                </a:lnTo>
                <a:lnTo>
                  <a:pt x="219533" y="0"/>
                </a:lnTo>
                <a:lnTo>
                  <a:pt x="213796" y="2576"/>
                </a:lnTo>
                <a:lnTo>
                  <a:pt x="207940" y="6035"/>
                </a:lnTo>
                <a:lnTo>
                  <a:pt x="184031" y="15684"/>
                </a:lnTo>
                <a:lnTo>
                  <a:pt x="140879" y="55166"/>
                </a:lnTo>
                <a:lnTo>
                  <a:pt x="109774" y="93359"/>
                </a:lnTo>
                <a:lnTo>
                  <a:pt x="83010" y="135908"/>
                </a:lnTo>
                <a:lnTo>
                  <a:pt x="64315" y="162993"/>
                </a:lnTo>
                <a:lnTo>
                  <a:pt x="47673" y="205453"/>
                </a:lnTo>
                <a:lnTo>
                  <a:pt x="32569" y="249789"/>
                </a:lnTo>
                <a:lnTo>
                  <a:pt x="17666" y="294371"/>
                </a:lnTo>
                <a:lnTo>
                  <a:pt x="8923" y="338985"/>
                </a:lnTo>
                <a:lnTo>
                  <a:pt x="1211" y="383603"/>
                </a:lnTo>
                <a:lnTo>
                  <a:pt x="0" y="421159"/>
                </a:lnTo>
                <a:lnTo>
                  <a:pt x="889" y="436981"/>
                </a:lnTo>
                <a:lnTo>
                  <a:pt x="17899" y="481581"/>
                </a:lnTo>
                <a:lnTo>
                  <a:pt x="38495" y="518661"/>
                </a:lnTo>
                <a:lnTo>
                  <a:pt x="68390" y="549251"/>
                </a:lnTo>
                <a:lnTo>
                  <a:pt x="83035" y="557838"/>
                </a:lnTo>
                <a:lnTo>
                  <a:pt x="122164" y="574335"/>
                </a:lnTo>
                <a:lnTo>
                  <a:pt x="144643" y="578822"/>
                </a:lnTo>
                <a:lnTo>
                  <a:pt x="152751" y="579436"/>
                </a:lnTo>
                <a:lnTo>
                  <a:pt x="173157" y="572705"/>
                </a:lnTo>
                <a:lnTo>
                  <a:pt x="193638" y="561829"/>
                </a:lnTo>
                <a:lnTo>
                  <a:pt x="235034" y="532140"/>
                </a:lnTo>
                <a:lnTo>
                  <a:pt x="251711" y="520268"/>
                </a:lnTo>
                <a:lnTo>
                  <a:pt x="285901" y="478938"/>
                </a:lnTo>
                <a:lnTo>
                  <a:pt x="311379" y="435037"/>
                </a:lnTo>
                <a:lnTo>
                  <a:pt x="327880" y="392249"/>
                </a:lnTo>
                <a:lnTo>
                  <a:pt x="349527" y="352608"/>
                </a:lnTo>
                <a:lnTo>
                  <a:pt x="361437" y="320302"/>
                </a:lnTo>
                <a:lnTo>
                  <a:pt x="369833" y="276407"/>
                </a:lnTo>
                <a:lnTo>
                  <a:pt x="376593" y="238946"/>
                </a:lnTo>
                <a:lnTo>
                  <a:pt x="382587" y="196947"/>
                </a:lnTo>
                <a:lnTo>
                  <a:pt x="382425" y="157859"/>
                </a:lnTo>
                <a:lnTo>
                  <a:pt x="365414" y="115907"/>
                </a:lnTo>
                <a:lnTo>
                  <a:pt x="358606" y="104989"/>
                </a:lnTo>
                <a:lnTo>
                  <a:pt x="338078" y="89902"/>
                </a:lnTo>
                <a:lnTo>
                  <a:pt x="309034" y="75339"/>
                </a:lnTo>
                <a:lnTo>
                  <a:pt x="266316" y="71626"/>
                </a:lnTo>
                <a:lnTo>
                  <a:pt x="187195" y="712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2444487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Wilson Urges Neutrality</a:t>
            </a:r>
          </a:p>
        </p:txBody>
      </p:sp>
      <p:sp>
        <p:nvSpPr>
          <p:cNvPr id="49155" name="Content Placeholder 2"/>
          <p:cNvSpPr>
            <a:spLocks noGrp="1"/>
          </p:cNvSpPr>
          <p:nvPr>
            <p:ph idx="1"/>
          </p:nvPr>
        </p:nvSpPr>
        <p:spPr/>
        <p:txBody>
          <a:bodyPr/>
          <a:lstStyle/>
          <a:p>
            <a:r>
              <a:rPr lang="en-US" altLang="en-US" sz="2800" smtClean="0"/>
              <a:t>Officially the US remained neutral and preferred to maintain their tradition of isolation from European disputes.</a:t>
            </a:r>
          </a:p>
          <a:p>
            <a:r>
              <a:rPr lang="en-US" altLang="en-US" sz="2800" smtClean="0"/>
              <a:t>Isolationism: remaining neutral or out of other countries affairs </a:t>
            </a:r>
          </a:p>
          <a:p>
            <a:r>
              <a:rPr lang="en-US" altLang="en-US" sz="2800" smtClean="0"/>
              <a:t>Cultural Ties- the US had more similarities with the Allies than with the Central Powers (Allies: GB, FR, Russia (kinda), IT----- Central: Germ, Aust-Hung, Ottoman Empire)</a:t>
            </a:r>
          </a:p>
        </p:txBody>
      </p:sp>
      <p:grpSp>
        <p:nvGrpSpPr>
          <p:cNvPr id="49156" name="SMARTInkShape-Group303"/>
          <p:cNvGrpSpPr>
            <a:grpSpLocks/>
          </p:cNvGrpSpPr>
          <p:nvPr/>
        </p:nvGrpSpPr>
        <p:grpSpPr bwMode="auto">
          <a:xfrm>
            <a:off x="608013" y="723900"/>
            <a:ext cx="1919287" cy="446088"/>
            <a:chOff x="608013" y="723900"/>
            <a:chExt cx="1919287" cy="446088"/>
          </a:xfrm>
        </p:grpSpPr>
        <p:sp>
          <p:nvSpPr>
            <p:cNvPr id="2" name="SMARTInkShape-476"/>
            <p:cNvSpPr/>
            <p:nvPr>
              <p:custDataLst>
                <p:tags r:id="rId4"/>
              </p:custDataLst>
            </p:nvPr>
          </p:nvSpPr>
          <p:spPr>
            <a:xfrm>
              <a:off x="1955800" y="928688"/>
              <a:ext cx="106363" cy="152400"/>
            </a:xfrm>
            <a:custGeom>
              <a:avLst/>
              <a:gdLst/>
              <a:ahLst/>
              <a:cxnLst/>
              <a:rect l="0" t="0" r="0" b="0"/>
              <a:pathLst>
                <a:path w="106363" h="152400">
                  <a:moveTo>
                    <a:pt x="44312" y="0"/>
                  </a:moveTo>
                  <a:lnTo>
                    <a:pt x="44312" y="0"/>
                  </a:lnTo>
                  <a:lnTo>
                    <a:pt x="36662" y="7726"/>
                  </a:lnTo>
                  <a:lnTo>
                    <a:pt x="31075" y="8603"/>
                  </a:lnTo>
                  <a:lnTo>
                    <a:pt x="29563" y="9724"/>
                  </a:lnTo>
                  <a:lnTo>
                    <a:pt x="19684" y="27140"/>
                  </a:lnTo>
                  <a:lnTo>
                    <a:pt x="19007" y="30058"/>
                  </a:lnTo>
                  <a:lnTo>
                    <a:pt x="11814" y="42903"/>
                  </a:lnTo>
                  <a:lnTo>
                    <a:pt x="784" y="86667"/>
                  </a:lnTo>
                  <a:lnTo>
                    <a:pt x="0" y="109288"/>
                  </a:lnTo>
                  <a:lnTo>
                    <a:pt x="2567" y="116042"/>
                  </a:lnTo>
                  <a:lnTo>
                    <a:pt x="6012" y="122368"/>
                  </a:lnTo>
                  <a:lnTo>
                    <a:pt x="8938" y="131534"/>
                  </a:lnTo>
                  <a:lnTo>
                    <a:pt x="21028" y="146561"/>
                  </a:lnTo>
                  <a:lnTo>
                    <a:pt x="29356" y="149892"/>
                  </a:lnTo>
                  <a:lnTo>
                    <a:pt x="55805" y="152399"/>
                  </a:lnTo>
                  <a:lnTo>
                    <a:pt x="61927" y="149826"/>
                  </a:lnTo>
                  <a:lnTo>
                    <a:pt x="100591" y="113654"/>
                  </a:lnTo>
                  <a:lnTo>
                    <a:pt x="103883" y="105021"/>
                  </a:lnTo>
                  <a:lnTo>
                    <a:pt x="106362" y="73378"/>
                  </a:lnTo>
                  <a:lnTo>
                    <a:pt x="103814" y="64851"/>
                  </a:lnTo>
                  <a:lnTo>
                    <a:pt x="100378" y="57738"/>
                  </a:lnTo>
                  <a:lnTo>
                    <a:pt x="97457" y="48128"/>
                  </a:lnTo>
                  <a:lnTo>
                    <a:pt x="91764" y="38966"/>
                  </a:lnTo>
                  <a:lnTo>
                    <a:pt x="90087" y="32939"/>
                  </a:lnTo>
                  <a:lnTo>
                    <a:pt x="84074" y="26937"/>
                  </a:lnTo>
                  <a:lnTo>
                    <a:pt x="70971" y="179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3" name="SMARTInkShape-477"/>
            <p:cNvSpPr/>
            <p:nvPr>
              <p:custDataLst>
                <p:tags r:id="rId5"/>
              </p:custDataLst>
            </p:nvPr>
          </p:nvSpPr>
          <p:spPr>
            <a:xfrm>
              <a:off x="608013" y="812800"/>
              <a:ext cx="320675" cy="330200"/>
            </a:xfrm>
            <a:custGeom>
              <a:avLst/>
              <a:gdLst/>
              <a:ahLst/>
              <a:cxnLst/>
              <a:rect l="0" t="0" r="0" b="0"/>
              <a:pathLst>
                <a:path w="320675" h="330200">
                  <a:moveTo>
                    <a:pt x="26723" y="26672"/>
                  </a:moveTo>
                  <a:lnTo>
                    <a:pt x="26723" y="26672"/>
                  </a:lnTo>
                  <a:lnTo>
                    <a:pt x="26723" y="4546"/>
                  </a:lnTo>
                  <a:lnTo>
                    <a:pt x="25733" y="2989"/>
                  </a:lnTo>
                  <a:lnTo>
                    <a:pt x="24084" y="1952"/>
                  </a:lnTo>
                  <a:lnTo>
                    <a:pt x="21994" y="1261"/>
                  </a:lnTo>
                  <a:lnTo>
                    <a:pt x="21591" y="800"/>
                  </a:lnTo>
                  <a:lnTo>
                    <a:pt x="22312" y="493"/>
                  </a:lnTo>
                  <a:lnTo>
                    <a:pt x="25851" y="0"/>
                  </a:lnTo>
                  <a:lnTo>
                    <a:pt x="26336" y="2578"/>
                  </a:lnTo>
                  <a:lnTo>
                    <a:pt x="26721" y="29771"/>
                  </a:lnTo>
                  <a:lnTo>
                    <a:pt x="18366" y="71563"/>
                  </a:lnTo>
                  <a:lnTo>
                    <a:pt x="17847" y="113018"/>
                  </a:lnTo>
                  <a:lnTo>
                    <a:pt x="10769" y="152490"/>
                  </a:lnTo>
                  <a:lnTo>
                    <a:pt x="9071" y="195644"/>
                  </a:lnTo>
                  <a:lnTo>
                    <a:pt x="7939" y="232172"/>
                  </a:lnTo>
                  <a:lnTo>
                    <a:pt x="552" y="273922"/>
                  </a:lnTo>
                  <a:lnTo>
                    <a:pt x="0" y="317046"/>
                  </a:lnTo>
                  <a:lnTo>
                    <a:pt x="990" y="318494"/>
                  </a:lnTo>
                  <a:lnTo>
                    <a:pt x="2639" y="319461"/>
                  </a:lnTo>
                  <a:lnTo>
                    <a:pt x="4728" y="320105"/>
                  </a:lnTo>
                  <a:lnTo>
                    <a:pt x="7111" y="319542"/>
                  </a:lnTo>
                  <a:lnTo>
                    <a:pt x="16210" y="313590"/>
                  </a:lnTo>
                  <a:lnTo>
                    <a:pt x="24609" y="311691"/>
                  </a:lnTo>
                  <a:lnTo>
                    <a:pt x="38712" y="300060"/>
                  </a:lnTo>
                  <a:lnTo>
                    <a:pt x="41949" y="294380"/>
                  </a:lnTo>
                  <a:lnTo>
                    <a:pt x="48756" y="277907"/>
                  </a:lnTo>
                  <a:lnTo>
                    <a:pt x="51308" y="274540"/>
                  </a:lnTo>
                  <a:lnTo>
                    <a:pt x="59631" y="267817"/>
                  </a:lnTo>
                  <a:lnTo>
                    <a:pt x="89081" y="225143"/>
                  </a:lnTo>
                  <a:lnTo>
                    <a:pt x="100955" y="211637"/>
                  </a:lnTo>
                  <a:lnTo>
                    <a:pt x="106892" y="208111"/>
                  </a:lnTo>
                  <a:lnTo>
                    <a:pt x="112830" y="205552"/>
                  </a:lnTo>
                  <a:lnTo>
                    <a:pt x="118769" y="201106"/>
                  </a:lnTo>
                  <a:lnTo>
                    <a:pt x="122069" y="195822"/>
                  </a:lnTo>
                  <a:lnTo>
                    <a:pt x="122948" y="193025"/>
                  </a:lnTo>
                  <a:lnTo>
                    <a:pt x="124524" y="191159"/>
                  </a:lnTo>
                  <a:lnTo>
                    <a:pt x="128915" y="189086"/>
                  </a:lnTo>
                  <a:lnTo>
                    <a:pt x="154432" y="187471"/>
                  </a:lnTo>
                  <a:lnTo>
                    <a:pt x="156401" y="189441"/>
                  </a:lnTo>
                  <a:lnTo>
                    <a:pt x="160161" y="199712"/>
                  </a:lnTo>
                  <a:lnTo>
                    <a:pt x="162199" y="201571"/>
                  </a:lnTo>
                  <a:lnTo>
                    <a:pt x="168094" y="205622"/>
                  </a:lnTo>
                  <a:lnTo>
                    <a:pt x="191257" y="228482"/>
                  </a:lnTo>
                  <a:lnTo>
                    <a:pt x="200316" y="243537"/>
                  </a:lnTo>
                  <a:lnTo>
                    <a:pt x="215853" y="260586"/>
                  </a:lnTo>
                  <a:lnTo>
                    <a:pt x="219653" y="269890"/>
                  </a:lnTo>
                  <a:lnTo>
                    <a:pt x="220665" y="275149"/>
                  </a:lnTo>
                  <a:lnTo>
                    <a:pt x="244449" y="314952"/>
                  </a:lnTo>
                  <a:lnTo>
                    <a:pt x="249848" y="318529"/>
                  </a:lnTo>
                  <a:lnTo>
                    <a:pt x="255546" y="321112"/>
                  </a:lnTo>
                  <a:lnTo>
                    <a:pt x="265496" y="328914"/>
                  </a:lnTo>
                  <a:lnTo>
                    <a:pt x="271446" y="329906"/>
                  </a:lnTo>
                  <a:lnTo>
                    <a:pt x="279477" y="330199"/>
                  </a:lnTo>
                  <a:lnTo>
                    <a:pt x="285210" y="327622"/>
                  </a:lnTo>
                  <a:lnTo>
                    <a:pt x="298171" y="317015"/>
                  </a:lnTo>
                  <a:lnTo>
                    <a:pt x="300776" y="309193"/>
                  </a:lnTo>
                  <a:lnTo>
                    <a:pt x="302924" y="300093"/>
                  </a:lnTo>
                  <a:lnTo>
                    <a:pt x="308709" y="288399"/>
                  </a:lnTo>
                  <a:lnTo>
                    <a:pt x="311589" y="247109"/>
                  </a:lnTo>
                  <a:lnTo>
                    <a:pt x="311753" y="203179"/>
                  </a:lnTo>
                  <a:lnTo>
                    <a:pt x="314403" y="177872"/>
                  </a:lnTo>
                  <a:lnTo>
                    <a:pt x="319850" y="134753"/>
                  </a:lnTo>
                  <a:lnTo>
                    <a:pt x="320567" y="96866"/>
                  </a:lnTo>
                  <a:lnTo>
                    <a:pt x="320672" y="54432"/>
                  </a:lnTo>
                  <a:lnTo>
                    <a:pt x="320674" y="51132"/>
                  </a:lnTo>
                  <a:lnTo>
                    <a:pt x="318036" y="44820"/>
                  </a:lnTo>
                  <a:lnTo>
                    <a:pt x="314554" y="38706"/>
                  </a:lnTo>
                  <a:lnTo>
                    <a:pt x="311769" y="266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4" name="SMARTInkShape-478"/>
            <p:cNvSpPr/>
            <p:nvPr>
              <p:custDataLst>
                <p:tags r:id="rId6"/>
              </p:custDataLst>
            </p:nvPr>
          </p:nvSpPr>
          <p:spPr>
            <a:xfrm>
              <a:off x="1778000" y="903288"/>
              <a:ext cx="52388" cy="177800"/>
            </a:xfrm>
            <a:custGeom>
              <a:avLst/>
              <a:gdLst/>
              <a:ahLst/>
              <a:cxnLst/>
              <a:rect l="0" t="0" r="0" b="0"/>
              <a:pathLst>
                <a:path w="52388" h="177800">
                  <a:moveTo>
                    <a:pt x="8705" y="88645"/>
                  </a:moveTo>
                  <a:lnTo>
                    <a:pt x="8705" y="88645"/>
                  </a:lnTo>
                  <a:lnTo>
                    <a:pt x="2701" y="102883"/>
                  </a:lnTo>
                  <a:lnTo>
                    <a:pt x="329" y="130567"/>
                  </a:lnTo>
                  <a:lnTo>
                    <a:pt x="8549" y="174944"/>
                  </a:lnTo>
                  <a:lnTo>
                    <a:pt x="8704" y="177799"/>
                  </a:lnTo>
                  <a:lnTo>
                    <a:pt x="8705" y="156853"/>
                  </a:lnTo>
                  <a:lnTo>
                    <a:pt x="509" y="115158"/>
                  </a:lnTo>
                  <a:lnTo>
                    <a:pt x="0" y="73771"/>
                  </a:lnTo>
                  <a:lnTo>
                    <a:pt x="8868" y="39290"/>
                  </a:lnTo>
                  <a:lnTo>
                    <a:pt x="15460" y="26460"/>
                  </a:lnTo>
                  <a:lnTo>
                    <a:pt x="16120" y="23410"/>
                  </a:lnTo>
                  <a:lnTo>
                    <a:pt x="26262" y="3449"/>
                  </a:lnTo>
                  <a:lnTo>
                    <a:pt x="28175" y="2125"/>
                  </a:lnTo>
                  <a:lnTo>
                    <a:pt x="33583" y="0"/>
                  </a:lnTo>
                  <a:lnTo>
                    <a:pt x="44242" y="6603"/>
                  </a:lnTo>
                  <a:lnTo>
                    <a:pt x="52387" y="83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 name="SMARTInkShape-479"/>
            <p:cNvSpPr/>
            <p:nvPr>
              <p:custDataLst>
                <p:tags r:id="rId7"/>
              </p:custDataLst>
            </p:nvPr>
          </p:nvSpPr>
          <p:spPr>
            <a:xfrm>
              <a:off x="1223963" y="920750"/>
              <a:ext cx="187325" cy="177800"/>
            </a:xfrm>
            <a:custGeom>
              <a:avLst/>
              <a:gdLst/>
              <a:ahLst/>
              <a:cxnLst/>
              <a:rect l="0" t="0" r="0" b="0"/>
              <a:pathLst>
                <a:path w="187325" h="177800">
                  <a:moveTo>
                    <a:pt x="115901" y="0"/>
                  </a:moveTo>
                  <a:lnTo>
                    <a:pt x="115901" y="0"/>
                  </a:lnTo>
                  <a:lnTo>
                    <a:pt x="111152" y="4720"/>
                  </a:lnTo>
                  <a:lnTo>
                    <a:pt x="108819" y="9672"/>
                  </a:lnTo>
                  <a:lnTo>
                    <a:pt x="108198" y="12377"/>
                  </a:lnTo>
                  <a:lnTo>
                    <a:pt x="102572" y="20903"/>
                  </a:lnTo>
                  <a:lnTo>
                    <a:pt x="81792" y="38224"/>
                  </a:lnTo>
                  <a:lnTo>
                    <a:pt x="73899" y="47617"/>
                  </a:lnTo>
                  <a:lnTo>
                    <a:pt x="55281" y="64333"/>
                  </a:lnTo>
                  <a:lnTo>
                    <a:pt x="47203" y="74041"/>
                  </a:lnTo>
                  <a:lnTo>
                    <a:pt x="28467" y="90960"/>
                  </a:lnTo>
                  <a:lnTo>
                    <a:pt x="12776" y="112720"/>
                  </a:lnTo>
                  <a:lnTo>
                    <a:pt x="6717" y="131351"/>
                  </a:lnTo>
                  <a:lnTo>
                    <a:pt x="2754" y="138408"/>
                  </a:lnTo>
                  <a:lnTo>
                    <a:pt x="208" y="150989"/>
                  </a:lnTo>
                  <a:lnTo>
                    <a:pt x="0" y="154013"/>
                  </a:lnTo>
                  <a:lnTo>
                    <a:pt x="2419" y="160007"/>
                  </a:lnTo>
                  <a:lnTo>
                    <a:pt x="12073" y="171906"/>
                  </a:lnTo>
                  <a:lnTo>
                    <a:pt x="17726" y="175205"/>
                  </a:lnTo>
                  <a:lnTo>
                    <a:pt x="29150" y="177062"/>
                  </a:lnTo>
                  <a:lnTo>
                    <a:pt x="68340" y="177799"/>
                  </a:lnTo>
                  <a:lnTo>
                    <a:pt x="92072" y="176847"/>
                  </a:lnTo>
                  <a:lnTo>
                    <a:pt x="121870" y="165467"/>
                  </a:lnTo>
                  <a:lnTo>
                    <a:pt x="165672" y="136339"/>
                  </a:lnTo>
                  <a:lnTo>
                    <a:pt x="181394" y="121526"/>
                  </a:lnTo>
                  <a:lnTo>
                    <a:pt x="184776" y="112963"/>
                  </a:lnTo>
                  <a:lnTo>
                    <a:pt x="187324" y="73947"/>
                  </a:lnTo>
                  <a:lnTo>
                    <a:pt x="178360" y="33584"/>
                  </a:lnTo>
                  <a:lnTo>
                    <a:pt x="171634" y="21917"/>
                  </a:lnTo>
                  <a:lnTo>
                    <a:pt x="157533" y="6081"/>
                  </a:lnTo>
                  <a:lnTo>
                    <a:pt x="148985" y="2703"/>
                  </a:lnTo>
                  <a:lnTo>
                    <a:pt x="143922" y="1801"/>
                  </a:lnTo>
                  <a:lnTo>
                    <a:pt x="135646" y="3436"/>
                  </a:lnTo>
                  <a:lnTo>
                    <a:pt x="128654" y="6467"/>
                  </a:lnTo>
                  <a:lnTo>
                    <a:pt x="98006" y="177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 name="SMARTInkShape-480"/>
            <p:cNvSpPr/>
            <p:nvPr>
              <p:custDataLst>
                <p:tags r:id="rId8"/>
              </p:custDataLst>
            </p:nvPr>
          </p:nvSpPr>
          <p:spPr>
            <a:xfrm>
              <a:off x="2160588" y="884238"/>
              <a:ext cx="366712" cy="187325"/>
            </a:xfrm>
            <a:custGeom>
              <a:avLst/>
              <a:gdLst/>
              <a:ahLst/>
              <a:cxnLst/>
              <a:rect l="0" t="0" r="0" b="0"/>
              <a:pathLst>
                <a:path w="366712" h="187325">
                  <a:moveTo>
                    <a:pt x="0" y="35690"/>
                  </a:moveTo>
                  <a:lnTo>
                    <a:pt x="0" y="35690"/>
                  </a:lnTo>
                  <a:lnTo>
                    <a:pt x="4749" y="35690"/>
                  </a:lnTo>
                  <a:lnTo>
                    <a:pt x="6147" y="36681"/>
                  </a:lnTo>
                  <a:lnTo>
                    <a:pt x="7079" y="38334"/>
                  </a:lnTo>
                  <a:lnTo>
                    <a:pt x="8576" y="48109"/>
                  </a:lnTo>
                  <a:lnTo>
                    <a:pt x="9866" y="60578"/>
                  </a:lnTo>
                  <a:lnTo>
                    <a:pt x="16636" y="82049"/>
                  </a:lnTo>
                  <a:lnTo>
                    <a:pt x="16060" y="85432"/>
                  </a:lnTo>
                  <a:lnTo>
                    <a:pt x="10644" y="100629"/>
                  </a:lnTo>
                  <a:lnTo>
                    <a:pt x="9044" y="130456"/>
                  </a:lnTo>
                  <a:lnTo>
                    <a:pt x="17340" y="160152"/>
                  </a:lnTo>
                  <a:lnTo>
                    <a:pt x="17523" y="163277"/>
                  </a:lnTo>
                  <a:lnTo>
                    <a:pt x="18639" y="165360"/>
                  </a:lnTo>
                  <a:lnTo>
                    <a:pt x="20376" y="166748"/>
                  </a:lnTo>
                  <a:lnTo>
                    <a:pt x="22528" y="167674"/>
                  </a:lnTo>
                  <a:lnTo>
                    <a:pt x="23963" y="169283"/>
                  </a:lnTo>
                  <a:lnTo>
                    <a:pt x="25557" y="173714"/>
                  </a:lnTo>
                  <a:lnTo>
                    <a:pt x="26977" y="175292"/>
                  </a:lnTo>
                  <a:lnTo>
                    <a:pt x="31203" y="177045"/>
                  </a:lnTo>
                  <a:lnTo>
                    <a:pt x="52572" y="178324"/>
                  </a:lnTo>
                  <a:lnTo>
                    <a:pt x="60799" y="175749"/>
                  </a:lnTo>
                  <a:lnTo>
                    <a:pt x="83425" y="164213"/>
                  </a:lnTo>
                  <a:lnTo>
                    <a:pt x="94505" y="160682"/>
                  </a:lnTo>
                  <a:lnTo>
                    <a:pt x="136765" y="130828"/>
                  </a:lnTo>
                  <a:lnTo>
                    <a:pt x="140288" y="124899"/>
                  </a:lnTo>
                  <a:lnTo>
                    <a:pt x="141227" y="121929"/>
                  </a:lnTo>
                  <a:lnTo>
                    <a:pt x="142848" y="119950"/>
                  </a:lnTo>
                  <a:lnTo>
                    <a:pt x="159335" y="108463"/>
                  </a:lnTo>
                  <a:lnTo>
                    <a:pt x="159889" y="108990"/>
                  </a:lnTo>
                  <a:lnTo>
                    <a:pt x="160849" y="114873"/>
                  </a:lnTo>
                  <a:lnTo>
                    <a:pt x="167113" y="122894"/>
                  </a:lnTo>
                  <a:lnTo>
                    <a:pt x="180932" y="160068"/>
                  </a:lnTo>
                  <a:lnTo>
                    <a:pt x="199873" y="181391"/>
                  </a:lnTo>
                  <a:lnTo>
                    <a:pt x="205769" y="184713"/>
                  </a:lnTo>
                  <a:lnTo>
                    <a:pt x="217652" y="186845"/>
                  </a:lnTo>
                  <a:lnTo>
                    <a:pt x="235531" y="187324"/>
                  </a:lnTo>
                  <a:lnTo>
                    <a:pt x="249222" y="182620"/>
                  </a:lnTo>
                  <a:lnTo>
                    <a:pt x="287842" y="157583"/>
                  </a:lnTo>
                  <a:lnTo>
                    <a:pt x="306964" y="127362"/>
                  </a:lnTo>
                  <a:lnTo>
                    <a:pt x="327945" y="86220"/>
                  </a:lnTo>
                  <a:lnTo>
                    <a:pt x="346172" y="47254"/>
                  </a:lnTo>
                  <a:lnTo>
                    <a:pt x="358319" y="17294"/>
                  </a:lnTo>
                  <a:lnTo>
                    <a:pt x="36671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7" name="SMARTInkShape-481"/>
            <p:cNvSpPr/>
            <p:nvPr>
              <p:custDataLst>
                <p:tags r:id="rId9"/>
              </p:custDataLst>
            </p:nvPr>
          </p:nvSpPr>
          <p:spPr>
            <a:xfrm>
              <a:off x="1036638" y="947738"/>
              <a:ext cx="125412" cy="166687"/>
            </a:xfrm>
            <a:custGeom>
              <a:avLst/>
              <a:gdLst/>
              <a:ahLst/>
              <a:cxnLst/>
              <a:rect l="0" t="0" r="0" b="0"/>
              <a:pathLst>
                <a:path w="125412" h="166687">
                  <a:moveTo>
                    <a:pt x="71700" y="8345"/>
                  </a:moveTo>
                  <a:lnTo>
                    <a:pt x="71700" y="8345"/>
                  </a:lnTo>
                  <a:lnTo>
                    <a:pt x="55102" y="8345"/>
                  </a:lnTo>
                  <a:lnTo>
                    <a:pt x="46845" y="14442"/>
                  </a:lnTo>
                  <a:lnTo>
                    <a:pt x="41367" y="15985"/>
                  </a:lnTo>
                  <a:lnTo>
                    <a:pt x="39508" y="17382"/>
                  </a:lnTo>
                  <a:lnTo>
                    <a:pt x="14728" y="59186"/>
                  </a:lnTo>
                  <a:lnTo>
                    <a:pt x="1979" y="97655"/>
                  </a:lnTo>
                  <a:lnTo>
                    <a:pt x="0" y="133819"/>
                  </a:lnTo>
                  <a:lnTo>
                    <a:pt x="2592" y="140691"/>
                  </a:lnTo>
                  <a:lnTo>
                    <a:pt x="6072" y="147031"/>
                  </a:lnTo>
                  <a:lnTo>
                    <a:pt x="7618" y="153136"/>
                  </a:lnTo>
                  <a:lnTo>
                    <a:pt x="9027" y="155158"/>
                  </a:lnTo>
                  <a:lnTo>
                    <a:pt x="10965" y="156507"/>
                  </a:lnTo>
                  <a:lnTo>
                    <a:pt x="15778" y="158991"/>
                  </a:lnTo>
                  <a:lnTo>
                    <a:pt x="21242" y="163382"/>
                  </a:lnTo>
                  <a:lnTo>
                    <a:pt x="29656" y="165990"/>
                  </a:lnTo>
                  <a:lnTo>
                    <a:pt x="34693" y="166686"/>
                  </a:lnTo>
                  <a:lnTo>
                    <a:pt x="42949" y="164830"/>
                  </a:lnTo>
                  <a:lnTo>
                    <a:pt x="49944" y="161704"/>
                  </a:lnTo>
                  <a:lnTo>
                    <a:pt x="82391" y="151660"/>
                  </a:lnTo>
                  <a:lnTo>
                    <a:pt x="89087" y="145662"/>
                  </a:lnTo>
                  <a:lnTo>
                    <a:pt x="95388" y="138394"/>
                  </a:lnTo>
                  <a:lnTo>
                    <a:pt x="110570" y="128636"/>
                  </a:lnTo>
                  <a:lnTo>
                    <a:pt x="119573" y="115745"/>
                  </a:lnTo>
                  <a:lnTo>
                    <a:pt x="123791" y="99437"/>
                  </a:lnTo>
                  <a:lnTo>
                    <a:pt x="125411" y="64494"/>
                  </a:lnTo>
                  <a:lnTo>
                    <a:pt x="122838" y="55320"/>
                  </a:lnTo>
                  <a:lnTo>
                    <a:pt x="119367" y="46971"/>
                  </a:lnTo>
                  <a:lnTo>
                    <a:pt x="116415" y="32169"/>
                  </a:lnTo>
                  <a:lnTo>
                    <a:pt x="112189" y="24520"/>
                  </a:lnTo>
                  <a:lnTo>
                    <a:pt x="87787" y="5507"/>
                  </a:lnTo>
                  <a:lnTo>
                    <a:pt x="81178" y="2153"/>
                  </a:lnTo>
                  <a:lnTo>
                    <a:pt x="68806" y="0"/>
                  </a:lnTo>
                  <a:lnTo>
                    <a:pt x="49589" y="560"/>
                  </a:lnTo>
                  <a:lnTo>
                    <a:pt x="26811" y="83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8" name="SMARTInkShape-482"/>
            <p:cNvSpPr/>
            <p:nvPr>
              <p:custDataLst>
                <p:tags r:id="rId10"/>
              </p:custDataLst>
            </p:nvPr>
          </p:nvSpPr>
          <p:spPr>
            <a:xfrm>
              <a:off x="1474788" y="723900"/>
              <a:ext cx="222250" cy="446088"/>
            </a:xfrm>
            <a:custGeom>
              <a:avLst/>
              <a:gdLst/>
              <a:ahLst/>
              <a:cxnLst/>
              <a:rect l="0" t="0" r="0" b="0"/>
              <a:pathLst>
                <a:path w="222250" h="446088">
                  <a:moveTo>
                    <a:pt x="114893" y="205176"/>
                  </a:moveTo>
                  <a:lnTo>
                    <a:pt x="114893" y="205176"/>
                  </a:lnTo>
                  <a:lnTo>
                    <a:pt x="106756" y="212299"/>
                  </a:lnTo>
                  <a:lnTo>
                    <a:pt x="63996" y="234963"/>
                  </a:lnTo>
                  <a:lnTo>
                    <a:pt x="54830" y="243530"/>
                  </a:lnTo>
                  <a:lnTo>
                    <a:pt x="17103" y="287409"/>
                  </a:lnTo>
                  <a:lnTo>
                    <a:pt x="11789" y="298233"/>
                  </a:lnTo>
                  <a:lnTo>
                    <a:pt x="0" y="340260"/>
                  </a:lnTo>
                  <a:lnTo>
                    <a:pt x="525" y="343810"/>
                  </a:lnTo>
                  <a:lnTo>
                    <a:pt x="11167" y="364419"/>
                  </a:lnTo>
                  <a:lnTo>
                    <a:pt x="16771" y="370134"/>
                  </a:lnTo>
                  <a:lnTo>
                    <a:pt x="19658" y="371658"/>
                  </a:lnTo>
                  <a:lnTo>
                    <a:pt x="45078" y="374438"/>
                  </a:lnTo>
                  <a:lnTo>
                    <a:pt x="59637" y="374626"/>
                  </a:lnTo>
                  <a:lnTo>
                    <a:pt x="68135" y="372026"/>
                  </a:lnTo>
                  <a:lnTo>
                    <a:pt x="108204" y="341720"/>
                  </a:lnTo>
                  <a:lnTo>
                    <a:pt x="125758" y="323173"/>
                  </a:lnTo>
                  <a:lnTo>
                    <a:pt x="135626" y="315120"/>
                  </a:lnTo>
                  <a:lnTo>
                    <a:pt x="153249" y="288048"/>
                  </a:lnTo>
                  <a:lnTo>
                    <a:pt x="171517" y="245044"/>
                  </a:lnTo>
                  <a:lnTo>
                    <a:pt x="179377" y="204550"/>
                  </a:lnTo>
                  <a:lnTo>
                    <a:pt x="185064" y="169361"/>
                  </a:lnTo>
                  <a:lnTo>
                    <a:pt x="186187" y="127638"/>
                  </a:lnTo>
                  <a:lnTo>
                    <a:pt x="186426" y="85359"/>
                  </a:lnTo>
                  <a:lnTo>
                    <a:pt x="178344" y="42708"/>
                  </a:lnTo>
                  <a:lnTo>
                    <a:pt x="177885" y="34488"/>
                  </a:lnTo>
                  <a:lnTo>
                    <a:pt x="175029" y="27529"/>
                  </a:lnTo>
                  <a:lnTo>
                    <a:pt x="171442" y="21132"/>
                  </a:lnTo>
                  <a:lnTo>
                    <a:pt x="168427" y="11957"/>
                  </a:lnTo>
                  <a:lnTo>
                    <a:pt x="159744" y="110"/>
                  </a:lnTo>
                  <a:lnTo>
                    <a:pt x="154911" y="0"/>
                  </a:lnTo>
                  <a:lnTo>
                    <a:pt x="153499" y="976"/>
                  </a:lnTo>
                  <a:lnTo>
                    <a:pt x="152559" y="2618"/>
                  </a:lnTo>
                  <a:lnTo>
                    <a:pt x="151050" y="12377"/>
                  </a:lnTo>
                  <a:lnTo>
                    <a:pt x="150692" y="53743"/>
                  </a:lnTo>
                  <a:lnTo>
                    <a:pt x="153330" y="91847"/>
                  </a:lnTo>
                  <a:lnTo>
                    <a:pt x="159072" y="135888"/>
                  </a:lnTo>
                  <a:lnTo>
                    <a:pt x="165700" y="178682"/>
                  </a:lnTo>
                  <a:lnTo>
                    <a:pt x="172942" y="223056"/>
                  </a:lnTo>
                  <a:lnTo>
                    <a:pt x="177607" y="264851"/>
                  </a:lnTo>
                  <a:lnTo>
                    <a:pt x="184420" y="302775"/>
                  </a:lnTo>
                  <a:lnTo>
                    <a:pt x="192342" y="346874"/>
                  </a:lnTo>
                  <a:lnTo>
                    <a:pt x="201289" y="386248"/>
                  </a:lnTo>
                  <a:lnTo>
                    <a:pt x="209051" y="415614"/>
                  </a:lnTo>
                  <a:lnTo>
                    <a:pt x="222249" y="4460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sp>
        <p:nvSpPr>
          <p:cNvPr id="10" name="SMARTInkShape-483"/>
          <p:cNvSpPr/>
          <p:nvPr>
            <p:custDataLst>
              <p:tags r:id="rId1"/>
            </p:custDataLst>
          </p:nvPr>
        </p:nvSpPr>
        <p:spPr>
          <a:xfrm>
            <a:off x="911225" y="1479550"/>
            <a:ext cx="249238" cy="347663"/>
          </a:xfrm>
          <a:custGeom>
            <a:avLst/>
            <a:gdLst/>
            <a:ahLst/>
            <a:cxnLst/>
            <a:rect l="0" t="0" r="0" b="0"/>
            <a:pathLst>
              <a:path w="249238" h="347663">
                <a:moveTo>
                  <a:pt x="44505" y="29178"/>
                </a:moveTo>
                <a:lnTo>
                  <a:pt x="44505" y="29178"/>
                </a:lnTo>
                <a:lnTo>
                  <a:pt x="44505" y="67126"/>
                </a:lnTo>
                <a:lnTo>
                  <a:pt x="44505" y="101642"/>
                </a:lnTo>
                <a:lnTo>
                  <a:pt x="45494" y="140025"/>
                </a:lnTo>
                <a:lnTo>
                  <a:pt x="49230" y="159523"/>
                </a:lnTo>
                <a:lnTo>
                  <a:pt x="50621" y="160751"/>
                </a:lnTo>
                <a:lnTo>
                  <a:pt x="52581" y="142955"/>
                </a:lnTo>
                <a:lnTo>
                  <a:pt x="52856" y="143750"/>
                </a:lnTo>
                <a:lnTo>
                  <a:pt x="53039" y="147257"/>
                </a:lnTo>
                <a:lnTo>
                  <a:pt x="53297" y="109503"/>
                </a:lnTo>
                <a:lnTo>
                  <a:pt x="55995" y="76461"/>
                </a:lnTo>
                <a:lnTo>
                  <a:pt x="60437" y="35245"/>
                </a:lnTo>
                <a:lnTo>
                  <a:pt x="61476" y="20954"/>
                </a:lnTo>
                <a:lnTo>
                  <a:pt x="62234" y="55683"/>
                </a:lnTo>
                <a:lnTo>
                  <a:pt x="62303" y="14374"/>
                </a:lnTo>
                <a:lnTo>
                  <a:pt x="62306" y="0"/>
                </a:lnTo>
                <a:lnTo>
                  <a:pt x="62307" y="22459"/>
                </a:lnTo>
                <a:lnTo>
                  <a:pt x="62307" y="16929"/>
                </a:lnTo>
                <a:lnTo>
                  <a:pt x="62307" y="44750"/>
                </a:lnTo>
                <a:lnTo>
                  <a:pt x="62307" y="42387"/>
                </a:lnTo>
                <a:lnTo>
                  <a:pt x="61318" y="40963"/>
                </a:lnTo>
                <a:lnTo>
                  <a:pt x="59670" y="40013"/>
                </a:lnTo>
                <a:lnTo>
                  <a:pt x="57581" y="39380"/>
                </a:lnTo>
                <a:lnTo>
                  <a:pt x="56190" y="40944"/>
                </a:lnTo>
                <a:lnTo>
                  <a:pt x="54231" y="52631"/>
                </a:lnTo>
                <a:lnTo>
                  <a:pt x="50817" y="92748"/>
                </a:lnTo>
                <a:lnTo>
                  <a:pt x="41026" y="134840"/>
                </a:lnTo>
                <a:lnTo>
                  <a:pt x="37210" y="172232"/>
                </a:lnTo>
                <a:lnTo>
                  <a:pt x="34931" y="216065"/>
                </a:lnTo>
                <a:lnTo>
                  <a:pt x="25983" y="259288"/>
                </a:lnTo>
                <a:lnTo>
                  <a:pt x="19416" y="296802"/>
                </a:lnTo>
                <a:lnTo>
                  <a:pt x="10967" y="339210"/>
                </a:lnTo>
                <a:lnTo>
                  <a:pt x="9818" y="347662"/>
                </a:lnTo>
                <a:lnTo>
                  <a:pt x="8182" y="338653"/>
                </a:lnTo>
                <a:lnTo>
                  <a:pt x="6443" y="336762"/>
                </a:lnTo>
                <a:lnTo>
                  <a:pt x="4294" y="335501"/>
                </a:lnTo>
                <a:lnTo>
                  <a:pt x="2862" y="335653"/>
                </a:lnTo>
                <a:lnTo>
                  <a:pt x="1907" y="336748"/>
                </a:lnTo>
                <a:lnTo>
                  <a:pt x="7" y="341888"/>
                </a:lnTo>
                <a:lnTo>
                  <a:pt x="0" y="346650"/>
                </a:lnTo>
                <a:lnTo>
                  <a:pt x="988" y="347058"/>
                </a:lnTo>
                <a:lnTo>
                  <a:pt x="4723" y="344862"/>
                </a:lnTo>
                <a:lnTo>
                  <a:pt x="6116" y="344872"/>
                </a:lnTo>
                <a:lnTo>
                  <a:pt x="7043" y="345872"/>
                </a:lnTo>
                <a:lnTo>
                  <a:pt x="7662" y="347531"/>
                </a:lnTo>
                <a:lnTo>
                  <a:pt x="9063" y="347645"/>
                </a:lnTo>
                <a:lnTo>
                  <a:pt x="13258" y="345123"/>
                </a:lnTo>
                <a:lnTo>
                  <a:pt x="29790" y="329760"/>
                </a:lnTo>
                <a:lnTo>
                  <a:pt x="33020" y="323937"/>
                </a:lnTo>
                <a:lnTo>
                  <a:pt x="33880" y="320994"/>
                </a:lnTo>
                <a:lnTo>
                  <a:pt x="40113" y="315076"/>
                </a:lnTo>
                <a:lnTo>
                  <a:pt x="48486" y="308145"/>
                </a:lnTo>
                <a:lnTo>
                  <a:pt x="74100" y="264320"/>
                </a:lnTo>
                <a:lnTo>
                  <a:pt x="103018" y="223761"/>
                </a:lnTo>
                <a:lnTo>
                  <a:pt x="135216" y="183689"/>
                </a:lnTo>
                <a:lnTo>
                  <a:pt x="166136" y="141280"/>
                </a:lnTo>
                <a:lnTo>
                  <a:pt x="191131" y="97825"/>
                </a:lnTo>
                <a:lnTo>
                  <a:pt x="194437" y="93533"/>
                </a:lnTo>
                <a:lnTo>
                  <a:pt x="195890" y="93923"/>
                </a:lnTo>
                <a:lnTo>
                  <a:pt x="203371" y="99578"/>
                </a:lnTo>
                <a:lnTo>
                  <a:pt x="212275" y="100566"/>
                </a:lnTo>
                <a:lnTo>
                  <a:pt x="217955" y="105376"/>
                </a:lnTo>
                <a:lnTo>
                  <a:pt x="220498" y="110369"/>
                </a:lnTo>
                <a:lnTo>
                  <a:pt x="221177" y="113089"/>
                </a:lnTo>
                <a:lnTo>
                  <a:pt x="222617" y="114903"/>
                </a:lnTo>
                <a:lnTo>
                  <a:pt x="226857" y="116920"/>
                </a:lnTo>
                <a:lnTo>
                  <a:pt x="228382" y="118450"/>
                </a:lnTo>
                <a:lnTo>
                  <a:pt x="238302" y="136572"/>
                </a:lnTo>
                <a:lnTo>
                  <a:pt x="241245" y="160237"/>
                </a:lnTo>
                <a:lnTo>
                  <a:pt x="249237" y="1721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11" name="SMARTInkShape-484"/>
          <p:cNvSpPr/>
          <p:nvPr>
            <p:custDataLst>
              <p:tags r:id="rId2"/>
            </p:custDataLst>
          </p:nvPr>
        </p:nvSpPr>
        <p:spPr>
          <a:xfrm>
            <a:off x="725488" y="1990725"/>
            <a:ext cx="396875" cy="508000"/>
          </a:xfrm>
          <a:custGeom>
            <a:avLst/>
            <a:gdLst/>
            <a:ahLst/>
            <a:cxnLst/>
            <a:rect l="0" t="0" r="0" b="0"/>
            <a:pathLst>
              <a:path w="396875" h="508000">
                <a:moveTo>
                  <a:pt x="141180" y="0"/>
                </a:moveTo>
                <a:lnTo>
                  <a:pt x="141180" y="0"/>
                </a:lnTo>
                <a:lnTo>
                  <a:pt x="120234" y="0"/>
                </a:lnTo>
                <a:lnTo>
                  <a:pt x="114379" y="2651"/>
                </a:lnTo>
                <a:lnTo>
                  <a:pt x="102554" y="12453"/>
                </a:lnTo>
                <a:lnTo>
                  <a:pt x="81775" y="42941"/>
                </a:lnTo>
                <a:lnTo>
                  <a:pt x="62964" y="83946"/>
                </a:lnTo>
                <a:lnTo>
                  <a:pt x="41431" y="125704"/>
                </a:lnTo>
                <a:lnTo>
                  <a:pt x="34680" y="168271"/>
                </a:lnTo>
                <a:lnTo>
                  <a:pt x="27559" y="203165"/>
                </a:lnTo>
                <a:lnTo>
                  <a:pt x="19178" y="237694"/>
                </a:lnTo>
                <a:lnTo>
                  <a:pt x="10116" y="279233"/>
                </a:lnTo>
                <a:lnTo>
                  <a:pt x="5649" y="313690"/>
                </a:lnTo>
                <a:lnTo>
                  <a:pt x="0" y="356208"/>
                </a:lnTo>
                <a:lnTo>
                  <a:pt x="5008" y="399473"/>
                </a:lnTo>
                <a:lnTo>
                  <a:pt x="8756" y="427518"/>
                </a:lnTo>
                <a:lnTo>
                  <a:pt x="31729" y="467776"/>
                </a:lnTo>
                <a:lnTo>
                  <a:pt x="47145" y="484978"/>
                </a:lnTo>
                <a:lnTo>
                  <a:pt x="58464" y="493222"/>
                </a:lnTo>
                <a:lnTo>
                  <a:pt x="70095" y="497549"/>
                </a:lnTo>
                <a:lnTo>
                  <a:pt x="112607" y="507789"/>
                </a:lnTo>
                <a:lnTo>
                  <a:pt x="127491" y="507999"/>
                </a:lnTo>
                <a:lnTo>
                  <a:pt x="171267" y="502127"/>
                </a:lnTo>
                <a:lnTo>
                  <a:pt x="204217" y="493095"/>
                </a:lnTo>
                <a:lnTo>
                  <a:pt x="248194" y="467556"/>
                </a:lnTo>
                <a:lnTo>
                  <a:pt x="282777" y="449375"/>
                </a:lnTo>
                <a:lnTo>
                  <a:pt x="320633" y="410636"/>
                </a:lnTo>
                <a:lnTo>
                  <a:pt x="354416" y="373773"/>
                </a:lnTo>
                <a:lnTo>
                  <a:pt x="373944" y="339579"/>
                </a:lnTo>
                <a:lnTo>
                  <a:pt x="387335" y="297960"/>
                </a:lnTo>
                <a:lnTo>
                  <a:pt x="396874" y="259990"/>
                </a:lnTo>
                <a:lnTo>
                  <a:pt x="396144" y="230120"/>
                </a:lnTo>
                <a:lnTo>
                  <a:pt x="387027" y="189155"/>
                </a:lnTo>
                <a:lnTo>
                  <a:pt x="375691" y="152345"/>
                </a:lnTo>
                <a:lnTo>
                  <a:pt x="365885" y="126322"/>
                </a:lnTo>
                <a:lnTo>
                  <a:pt x="339657" y="92982"/>
                </a:lnTo>
                <a:lnTo>
                  <a:pt x="299765" y="64412"/>
                </a:lnTo>
                <a:lnTo>
                  <a:pt x="279034" y="56860"/>
                </a:lnTo>
                <a:lnTo>
                  <a:pt x="238576" y="54098"/>
                </a:lnTo>
                <a:lnTo>
                  <a:pt x="198701" y="58512"/>
                </a:lnTo>
                <a:lnTo>
                  <a:pt x="169114" y="66157"/>
                </a:lnTo>
                <a:lnTo>
                  <a:pt x="130527" y="91931"/>
                </a:lnTo>
                <a:lnTo>
                  <a:pt x="78805" y="1252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12" name="SMARTInkShape-485"/>
          <p:cNvSpPr/>
          <p:nvPr>
            <p:custDataLst>
              <p:tags r:id="rId3"/>
            </p:custDataLst>
          </p:nvPr>
        </p:nvSpPr>
        <p:spPr>
          <a:xfrm>
            <a:off x="581025" y="3271838"/>
            <a:ext cx="544513" cy="800100"/>
          </a:xfrm>
          <a:custGeom>
            <a:avLst/>
            <a:gdLst/>
            <a:ahLst/>
            <a:cxnLst/>
            <a:rect l="0" t="0" r="0" b="0"/>
            <a:pathLst>
              <a:path w="544513" h="800100">
                <a:moveTo>
                  <a:pt x="419673" y="31618"/>
                </a:moveTo>
                <a:lnTo>
                  <a:pt x="419673" y="31618"/>
                </a:lnTo>
                <a:lnTo>
                  <a:pt x="411549" y="24483"/>
                </a:lnTo>
                <a:lnTo>
                  <a:pt x="386651" y="8678"/>
                </a:lnTo>
                <a:lnTo>
                  <a:pt x="353881" y="0"/>
                </a:lnTo>
                <a:lnTo>
                  <a:pt x="336216" y="3935"/>
                </a:lnTo>
                <a:lnTo>
                  <a:pt x="309816" y="11514"/>
                </a:lnTo>
                <a:lnTo>
                  <a:pt x="301771" y="12257"/>
                </a:lnTo>
                <a:lnTo>
                  <a:pt x="287539" y="18380"/>
                </a:lnTo>
                <a:lnTo>
                  <a:pt x="249018" y="44144"/>
                </a:lnTo>
                <a:lnTo>
                  <a:pt x="205163" y="78146"/>
                </a:lnTo>
                <a:lnTo>
                  <a:pt x="169531" y="113403"/>
                </a:lnTo>
                <a:lnTo>
                  <a:pt x="136465" y="154937"/>
                </a:lnTo>
                <a:lnTo>
                  <a:pt x="105783" y="196864"/>
                </a:lnTo>
                <a:lnTo>
                  <a:pt x="84600" y="236361"/>
                </a:lnTo>
                <a:lnTo>
                  <a:pt x="65753" y="274762"/>
                </a:lnTo>
                <a:lnTo>
                  <a:pt x="47596" y="316039"/>
                </a:lnTo>
                <a:lnTo>
                  <a:pt x="29644" y="359712"/>
                </a:lnTo>
                <a:lnTo>
                  <a:pt x="16495" y="404095"/>
                </a:lnTo>
                <a:lnTo>
                  <a:pt x="6313" y="448688"/>
                </a:lnTo>
                <a:lnTo>
                  <a:pt x="1752" y="488600"/>
                </a:lnTo>
                <a:lnTo>
                  <a:pt x="400" y="525579"/>
                </a:lnTo>
                <a:lnTo>
                  <a:pt x="0" y="566435"/>
                </a:lnTo>
                <a:lnTo>
                  <a:pt x="4624" y="605239"/>
                </a:lnTo>
                <a:lnTo>
                  <a:pt x="12279" y="641891"/>
                </a:lnTo>
                <a:lnTo>
                  <a:pt x="24752" y="682724"/>
                </a:lnTo>
                <a:lnTo>
                  <a:pt x="47948" y="719474"/>
                </a:lnTo>
                <a:lnTo>
                  <a:pt x="91325" y="763598"/>
                </a:lnTo>
                <a:lnTo>
                  <a:pt x="116599" y="779390"/>
                </a:lnTo>
                <a:lnTo>
                  <a:pt x="151816" y="793622"/>
                </a:lnTo>
                <a:lnTo>
                  <a:pt x="193584" y="798860"/>
                </a:lnTo>
                <a:lnTo>
                  <a:pt x="234184" y="799895"/>
                </a:lnTo>
                <a:lnTo>
                  <a:pt x="275399" y="800099"/>
                </a:lnTo>
                <a:lnTo>
                  <a:pt x="312212" y="786864"/>
                </a:lnTo>
                <a:lnTo>
                  <a:pt x="348158" y="773658"/>
                </a:lnTo>
                <a:lnTo>
                  <a:pt x="383931" y="756744"/>
                </a:lnTo>
                <a:lnTo>
                  <a:pt x="425957" y="721361"/>
                </a:lnTo>
                <a:lnTo>
                  <a:pt x="458033" y="683016"/>
                </a:lnTo>
                <a:lnTo>
                  <a:pt x="483370" y="639168"/>
                </a:lnTo>
                <a:lnTo>
                  <a:pt x="497725" y="602530"/>
                </a:lnTo>
                <a:lnTo>
                  <a:pt x="516000" y="558077"/>
                </a:lnTo>
                <a:lnTo>
                  <a:pt x="523647" y="522886"/>
                </a:lnTo>
                <a:lnTo>
                  <a:pt x="528558" y="487306"/>
                </a:lnTo>
                <a:lnTo>
                  <a:pt x="539111" y="444444"/>
                </a:lnTo>
                <a:lnTo>
                  <a:pt x="543622" y="400159"/>
                </a:lnTo>
                <a:lnTo>
                  <a:pt x="544512" y="355813"/>
                </a:lnTo>
                <a:lnTo>
                  <a:pt x="539946" y="313330"/>
                </a:lnTo>
                <a:lnTo>
                  <a:pt x="528494" y="273826"/>
                </a:lnTo>
                <a:lnTo>
                  <a:pt x="508145" y="237339"/>
                </a:lnTo>
                <a:lnTo>
                  <a:pt x="479112" y="193491"/>
                </a:lnTo>
                <a:lnTo>
                  <a:pt x="460333" y="173799"/>
                </a:lnTo>
                <a:lnTo>
                  <a:pt x="416528" y="144088"/>
                </a:lnTo>
                <a:lnTo>
                  <a:pt x="374594" y="119674"/>
                </a:lnTo>
                <a:lnTo>
                  <a:pt x="338203" y="113552"/>
                </a:lnTo>
                <a:lnTo>
                  <a:pt x="296460" y="114992"/>
                </a:lnTo>
                <a:lnTo>
                  <a:pt x="254505" y="124543"/>
                </a:lnTo>
                <a:lnTo>
                  <a:pt x="215017" y="133070"/>
                </a:lnTo>
                <a:lnTo>
                  <a:pt x="187420" y="1388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228562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9925" y="26988"/>
            <a:ext cx="7772400" cy="1143000"/>
          </a:xfrm>
        </p:spPr>
        <p:txBody>
          <a:bodyPr/>
          <a:lstStyle/>
          <a:p>
            <a:r>
              <a:rPr lang="en-US" altLang="en-US" smtClean="0"/>
              <a:t>Neutrality Gives Way to War</a:t>
            </a:r>
          </a:p>
        </p:txBody>
      </p:sp>
      <p:sp>
        <p:nvSpPr>
          <p:cNvPr id="3" name="Content Placeholder 2"/>
          <p:cNvSpPr>
            <a:spLocks noGrp="1"/>
          </p:cNvSpPr>
          <p:nvPr>
            <p:ph idx="1"/>
          </p:nvPr>
        </p:nvSpPr>
        <p:spPr>
          <a:xfrm>
            <a:off x="669925" y="1371600"/>
            <a:ext cx="8321675" cy="5410200"/>
          </a:xfrm>
        </p:spPr>
        <p:txBody>
          <a:bodyPr/>
          <a:lstStyle/>
          <a:p>
            <a:pPr>
              <a:defRPr/>
            </a:pPr>
            <a:r>
              <a:rPr lang="en-US" dirty="0" smtClean="0">
                <a:ea typeface="+mn-ea"/>
              </a:rPr>
              <a:t>In 1917, the neutral United States declared war on Germany for several reasons:</a:t>
            </a:r>
            <a:endParaRPr lang="en-US" dirty="0">
              <a:ea typeface="+mn-ea"/>
            </a:endParaRPr>
          </a:p>
          <a:p>
            <a:pPr marL="514350" indent="-514350">
              <a:buFont typeface="Wingdings" pitchFamily="2" charset="2"/>
              <a:buAutoNum type="arabicPeriod"/>
              <a:defRPr/>
            </a:pPr>
            <a:r>
              <a:rPr lang="en-US" dirty="0" smtClean="0">
                <a:ea typeface="+mn-ea"/>
              </a:rPr>
              <a:t>Unrestricted submarine warfare- Germany began sinking allied ships by using its </a:t>
            </a:r>
            <a:r>
              <a:rPr lang="en-US" b="1" u="sng" dirty="0" smtClean="0">
                <a:ea typeface="+mn-ea"/>
              </a:rPr>
              <a:t>U-Boats, or submarines.</a:t>
            </a:r>
          </a:p>
          <a:p>
            <a:pPr marL="514350" indent="-514350">
              <a:buFont typeface="Wingdings" pitchFamily="2" charset="2"/>
              <a:buAutoNum type="arabicPeriod"/>
              <a:defRPr/>
            </a:pPr>
            <a:r>
              <a:rPr lang="en-US" dirty="0" smtClean="0">
                <a:ea typeface="+mn-ea"/>
              </a:rPr>
              <a:t>Lusitania- the Germans sunk the large ocean liner, and did not halt </a:t>
            </a:r>
            <a:r>
              <a:rPr lang="en-US" b="1" u="sng" dirty="0" smtClean="0">
                <a:ea typeface="+mn-ea"/>
              </a:rPr>
              <a:t>unrestricted</a:t>
            </a:r>
            <a:r>
              <a:rPr lang="en-US" dirty="0" smtClean="0">
                <a:ea typeface="+mn-ea"/>
              </a:rPr>
              <a:t> submarine warfare</a:t>
            </a:r>
          </a:p>
          <a:p>
            <a:pPr marL="857250" lvl="1" indent="-457200">
              <a:defRPr/>
            </a:pPr>
            <a:r>
              <a:rPr lang="en-US" dirty="0" smtClean="0">
                <a:ea typeface="+mn-ea"/>
              </a:rPr>
              <a:t>Americans on board</a:t>
            </a:r>
          </a:p>
        </p:txBody>
      </p:sp>
      <p:sp>
        <p:nvSpPr>
          <p:cNvPr id="11" name="SMARTInkShape-486"/>
          <p:cNvSpPr/>
          <p:nvPr>
            <p:custDataLst>
              <p:tags r:id="rId1"/>
            </p:custDataLst>
          </p:nvPr>
        </p:nvSpPr>
        <p:spPr>
          <a:xfrm>
            <a:off x="669925" y="1270000"/>
            <a:ext cx="506413" cy="738188"/>
          </a:xfrm>
          <a:custGeom>
            <a:avLst/>
            <a:gdLst/>
            <a:ahLst/>
            <a:cxnLst/>
            <a:rect l="0" t="0" r="0" b="0"/>
            <a:pathLst>
              <a:path w="506413" h="738188">
                <a:moveTo>
                  <a:pt x="169322" y="34291"/>
                </a:moveTo>
                <a:lnTo>
                  <a:pt x="169322" y="34291"/>
                </a:lnTo>
                <a:lnTo>
                  <a:pt x="154097" y="35282"/>
                </a:lnTo>
                <a:lnTo>
                  <a:pt x="113483" y="49499"/>
                </a:lnTo>
                <a:lnTo>
                  <a:pt x="89213" y="63748"/>
                </a:lnTo>
                <a:lnTo>
                  <a:pt x="55172" y="95127"/>
                </a:lnTo>
                <a:lnTo>
                  <a:pt x="33046" y="137190"/>
                </a:lnTo>
                <a:lnTo>
                  <a:pt x="17829" y="177577"/>
                </a:lnTo>
                <a:lnTo>
                  <a:pt x="11517" y="206518"/>
                </a:lnTo>
                <a:lnTo>
                  <a:pt x="7006" y="240189"/>
                </a:lnTo>
                <a:lnTo>
                  <a:pt x="2038" y="275261"/>
                </a:lnTo>
                <a:lnTo>
                  <a:pt x="565" y="310749"/>
                </a:lnTo>
                <a:lnTo>
                  <a:pt x="130" y="346359"/>
                </a:lnTo>
                <a:lnTo>
                  <a:pt x="0" y="384648"/>
                </a:lnTo>
                <a:lnTo>
                  <a:pt x="2604" y="424721"/>
                </a:lnTo>
                <a:lnTo>
                  <a:pt x="7006" y="461690"/>
                </a:lnTo>
                <a:lnTo>
                  <a:pt x="10952" y="497740"/>
                </a:lnTo>
                <a:lnTo>
                  <a:pt x="18395" y="533517"/>
                </a:lnTo>
                <a:lnTo>
                  <a:pt x="26873" y="569213"/>
                </a:lnTo>
                <a:lnTo>
                  <a:pt x="38611" y="612041"/>
                </a:lnTo>
                <a:lnTo>
                  <a:pt x="60493" y="655510"/>
                </a:lnTo>
                <a:lnTo>
                  <a:pt x="84078" y="692861"/>
                </a:lnTo>
                <a:lnTo>
                  <a:pt x="119878" y="723322"/>
                </a:lnTo>
                <a:lnTo>
                  <a:pt x="142785" y="733650"/>
                </a:lnTo>
                <a:lnTo>
                  <a:pt x="187092" y="738187"/>
                </a:lnTo>
                <a:lnTo>
                  <a:pt x="215937" y="735896"/>
                </a:lnTo>
                <a:lnTo>
                  <a:pt x="257864" y="720553"/>
                </a:lnTo>
                <a:lnTo>
                  <a:pt x="294229" y="698784"/>
                </a:lnTo>
                <a:lnTo>
                  <a:pt x="320302" y="673335"/>
                </a:lnTo>
                <a:lnTo>
                  <a:pt x="350509" y="631258"/>
                </a:lnTo>
                <a:lnTo>
                  <a:pt x="380289" y="587009"/>
                </a:lnTo>
                <a:lnTo>
                  <a:pt x="404069" y="544268"/>
                </a:lnTo>
                <a:lnTo>
                  <a:pt x="427843" y="500311"/>
                </a:lnTo>
                <a:lnTo>
                  <a:pt x="446883" y="457983"/>
                </a:lnTo>
                <a:lnTo>
                  <a:pt x="457037" y="423224"/>
                </a:lnTo>
                <a:lnTo>
                  <a:pt x="471050" y="387830"/>
                </a:lnTo>
                <a:lnTo>
                  <a:pt x="483017" y="352248"/>
                </a:lnTo>
                <a:lnTo>
                  <a:pt x="488103" y="316609"/>
                </a:lnTo>
                <a:lnTo>
                  <a:pt x="494343" y="276221"/>
                </a:lnTo>
                <a:lnTo>
                  <a:pt x="502465" y="242349"/>
                </a:lnTo>
                <a:lnTo>
                  <a:pt x="506412" y="208759"/>
                </a:lnTo>
                <a:lnTo>
                  <a:pt x="502849" y="173711"/>
                </a:lnTo>
                <a:lnTo>
                  <a:pt x="498898" y="133486"/>
                </a:lnTo>
                <a:lnTo>
                  <a:pt x="486847" y="92666"/>
                </a:lnTo>
                <a:lnTo>
                  <a:pt x="462662" y="54232"/>
                </a:lnTo>
                <a:lnTo>
                  <a:pt x="433676" y="23673"/>
                </a:lnTo>
                <a:lnTo>
                  <a:pt x="407351" y="8382"/>
                </a:lnTo>
                <a:lnTo>
                  <a:pt x="382482" y="1519"/>
                </a:lnTo>
                <a:lnTo>
                  <a:pt x="339585" y="0"/>
                </a:lnTo>
                <a:lnTo>
                  <a:pt x="301787" y="11088"/>
                </a:lnTo>
                <a:lnTo>
                  <a:pt x="274251" y="23507"/>
                </a:lnTo>
                <a:lnTo>
                  <a:pt x="234267" y="49688"/>
                </a:lnTo>
                <a:lnTo>
                  <a:pt x="213894" y="610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nvGrpSpPr>
          <p:cNvPr id="50181" name="SMARTInkShape-Group308"/>
          <p:cNvGrpSpPr>
            <a:grpSpLocks/>
          </p:cNvGrpSpPr>
          <p:nvPr/>
        </p:nvGrpSpPr>
        <p:grpSpPr bwMode="auto">
          <a:xfrm>
            <a:off x="601663" y="2714625"/>
            <a:ext cx="644525" cy="2660650"/>
            <a:chOff x="601663" y="2714625"/>
            <a:chExt cx="644525" cy="2660649"/>
          </a:xfrm>
        </p:grpSpPr>
        <p:sp>
          <p:nvSpPr>
            <p:cNvPr id="12" name="SMARTInkShape-487"/>
            <p:cNvSpPr/>
            <p:nvPr>
              <p:custDataLst>
                <p:tags r:id="rId2"/>
              </p:custDataLst>
            </p:nvPr>
          </p:nvSpPr>
          <p:spPr>
            <a:xfrm>
              <a:off x="635000" y="4295774"/>
              <a:ext cx="611188" cy="1079500"/>
            </a:xfrm>
            <a:custGeom>
              <a:avLst/>
              <a:gdLst/>
              <a:ahLst/>
              <a:cxnLst/>
              <a:rect l="0" t="0" r="0" b="0"/>
              <a:pathLst>
                <a:path w="611188" h="1079499">
                  <a:moveTo>
                    <a:pt x="239508" y="35191"/>
                  </a:moveTo>
                  <a:lnTo>
                    <a:pt x="239508" y="35191"/>
                  </a:lnTo>
                  <a:lnTo>
                    <a:pt x="231376" y="28064"/>
                  </a:lnTo>
                  <a:lnTo>
                    <a:pt x="191847" y="3419"/>
                  </a:lnTo>
                  <a:lnTo>
                    <a:pt x="179792" y="648"/>
                  </a:lnTo>
                  <a:lnTo>
                    <a:pt x="169582" y="0"/>
                  </a:lnTo>
                  <a:lnTo>
                    <a:pt x="158419" y="5003"/>
                  </a:lnTo>
                  <a:lnTo>
                    <a:pt x="117262" y="33780"/>
                  </a:lnTo>
                  <a:lnTo>
                    <a:pt x="87485" y="74536"/>
                  </a:lnTo>
                  <a:lnTo>
                    <a:pt x="69604" y="107688"/>
                  </a:lnTo>
                  <a:lnTo>
                    <a:pt x="54370" y="145286"/>
                  </a:lnTo>
                  <a:lnTo>
                    <a:pt x="40914" y="185192"/>
                  </a:lnTo>
                  <a:lnTo>
                    <a:pt x="26991" y="224790"/>
                  </a:lnTo>
                  <a:lnTo>
                    <a:pt x="19864" y="254361"/>
                  </a:lnTo>
                  <a:lnTo>
                    <a:pt x="13385" y="287343"/>
                  </a:lnTo>
                  <a:lnTo>
                    <a:pt x="9843" y="319195"/>
                  </a:lnTo>
                  <a:lnTo>
                    <a:pt x="7275" y="349883"/>
                  </a:lnTo>
                  <a:lnTo>
                    <a:pt x="2822" y="380056"/>
                  </a:lnTo>
                  <a:lnTo>
                    <a:pt x="180" y="412642"/>
                  </a:lnTo>
                  <a:lnTo>
                    <a:pt x="0" y="445972"/>
                  </a:lnTo>
                  <a:lnTo>
                    <a:pt x="3232" y="477318"/>
                  </a:lnTo>
                  <a:lnTo>
                    <a:pt x="7980" y="510427"/>
                  </a:lnTo>
                  <a:lnTo>
                    <a:pt x="13402" y="544983"/>
                  </a:lnTo>
                  <a:lnTo>
                    <a:pt x="19124" y="580179"/>
                  </a:lnTo>
                  <a:lnTo>
                    <a:pt x="24979" y="613017"/>
                  </a:lnTo>
                  <a:lnTo>
                    <a:pt x="31887" y="645134"/>
                  </a:lnTo>
                  <a:lnTo>
                    <a:pt x="41581" y="679247"/>
                  </a:lnTo>
                  <a:lnTo>
                    <a:pt x="52513" y="711604"/>
                  </a:lnTo>
                  <a:lnTo>
                    <a:pt x="64989" y="742515"/>
                  </a:lnTo>
                  <a:lnTo>
                    <a:pt x="80470" y="772786"/>
                  </a:lnTo>
                  <a:lnTo>
                    <a:pt x="94637" y="802772"/>
                  </a:lnTo>
                  <a:lnTo>
                    <a:pt x="116435" y="844893"/>
                  </a:lnTo>
                  <a:lnTo>
                    <a:pt x="141770" y="885147"/>
                  </a:lnTo>
                  <a:lnTo>
                    <a:pt x="168157" y="923195"/>
                  </a:lnTo>
                  <a:lnTo>
                    <a:pt x="208523" y="967449"/>
                  </a:lnTo>
                  <a:lnTo>
                    <a:pt x="247629" y="1001139"/>
                  </a:lnTo>
                  <a:lnTo>
                    <a:pt x="286707" y="1032775"/>
                  </a:lnTo>
                  <a:lnTo>
                    <a:pt x="327656" y="1058422"/>
                  </a:lnTo>
                  <a:lnTo>
                    <a:pt x="370593" y="1074473"/>
                  </a:lnTo>
                  <a:lnTo>
                    <a:pt x="408809" y="1078672"/>
                  </a:lnTo>
                  <a:lnTo>
                    <a:pt x="445061" y="1079498"/>
                  </a:lnTo>
                  <a:lnTo>
                    <a:pt x="479932" y="1072539"/>
                  </a:lnTo>
                  <a:lnTo>
                    <a:pt x="519349" y="1055792"/>
                  </a:lnTo>
                  <a:lnTo>
                    <a:pt x="543476" y="1041330"/>
                  </a:lnTo>
                  <a:lnTo>
                    <a:pt x="572350" y="1019030"/>
                  </a:lnTo>
                  <a:lnTo>
                    <a:pt x="593869" y="979081"/>
                  </a:lnTo>
                  <a:lnTo>
                    <a:pt x="602063" y="959845"/>
                  </a:lnTo>
                  <a:lnTo>
                    <a:pt x="605604" y="918511"/>
                  </a:lnTo>
                  <a:lnTo>
                    <a:pt x="611187" y="876076"/>
                  </a:lnTo>
                  <a:lnTo>
                    <a:pt x="608078" y="841263"/>
                  </a:lnTo>
                  <a:lnTo>
                    <a:pt x="606716" y="805817"/>
                  </a:lnTo>
                  <a:lnTo>
                    <a:pt x="605318" y="768203"/>
                  </a:lnTo>
                  <a:lnTo>
                    <a:pt x="601470" y="736921"/>
                  </a:lnTo>
                  <a:lnTo>
                    <a:pt x="596448" y="705824"/>
                  </a:lnTo>
                  <a:lnTo>
                    <a:pt x="590903" y="674481"/>
                  </a:lnTo>
                  <a:lnTo>
                    <a:pt x="585127" y="640709"/>
                  </a:lnTo>
                  <a:lnTo>
                    <a:pt x="579249" y="608506"/>
                  </a:lnTo>
                  <a:lnTo>
                    <a:pt x="573324" y="576670"/>
                  </a:lnTo>
                  <a:lnTo>
                    <a:pt x="567378" y="542682"/>
                  </a:lnTo>
                  <a:lnTo>
                    <a:pt x="561424" y="510380"/>
                  </a:lnTo>
                  <a:lnTo>
                    <a:pt x="555466" y="479492"/>
                  </a:lnTo>
                  <a:lnTo>
                    <a:pt x="546526" y="435211"/>
                  </a:lnTo>
                  <a:lnTo>
                    <a:pt x="537583" y="395529"/>
                  </a:lnTo>
                  <a:lnTo>
                    <a:pt x="528642" y="353792"/>
                  </a:lnTo>
                  <a:lnTo>
                    <a:pt x="519699" y="315856"/>
                  </a:lnTo>
                  <a:lnTo>
                    <a:pt x="510758" y="279486"/>
                  </a:lnTo>
                  <a:lnTo>
                    <a:pt x="501815" y="244573"/>
                  </a:lnTo>
                  <a:lnTo>
                    <a:pt x="489892" y="205613"/>
                  </a:lnTo>
                  <a:lnTo>
                    <a:pt x="477969" y="169261"/>
                  </a:lnTo>
                  <a:lnTo>
                    <a:pt x="465052" y="134417"/>
                  </a:lnTo>
                  <a:lnTo>
                    <a:pt x="432909" y="95059"/>
                  </a:lnTo>
                  <a:lnTo>
                    <a:pt x="409343" y="73616"/>
                  </a:lnTo>
                  <a:lnTo>
                    <a:pt x="385552" y="59534"/>
                  </a:lnTo>
                  <a:lnTo>
                    <a:pt x="367676" y="54968"/>
                  </a:lnTo>
                  <a:lnTo>
                    <a:pt x="336695" y="54418"/>
                  </a:lnTo>
                  <a:lnTo>
                    <a:pt x="297754" y="65523"/>
                  </a:lnTo>
                  <a:lnTo>
                    <a:pt x="255768" y="87594"/>
                  </a:lnTo>
                  <a:lnTo>
                    <a:pt x="219545" y="125488"/>
                  </a:lnTo>
                  <a:lnTo>
                    <a:pt x="190192" y="160378"/>
                  </a:lnTo>
                  <a:lnTo>
                    <a:pt x="171353" y="191758"/>
                  </a:lnTo>
                  <a:lnTo>
                    <a:pt x="156557" y="222486"/>
                  </a:lnTo>
                  <a:lnTo>
                    <a:pt x="132201" y="2762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13" name="SMARTInkShape-488"/>
            <p:cNvSpPr/>
            <p:nvPr>
              <p:custDataLst>
                <p:tags r:id="rId3"/>
              </p:custDataLst>
            </p:nvPr>
          </p:nvSpPr>
          <p:spPr>
            <a:xfrm>
              <a:off x="601663" y="2714625"/>
              <a:ext cx="541337" cy="1123950"/>
            </a:xfrm>
            <a:custGeom>
              <a:avLst/>
              <a:gdLst/>
              <a:ahLst/>
              <a:cxnLst/>
              <a:rect l="0" t="0" r="0" b="0"/>
              <a:pathLst>
                <a:path w="541337" h="1123950">
                  <a:moveTo>
                    <a:pt x="273127" y="0"/>
                  </a:moveTo>
                  <a:lnTo>
                    <a:pt x="273127" y="0"/>
                  </a:lnTo>
                  <a:lnTo>
                    <a:pt x="231964" y="0"/>
                  </a:lnTo>
                  <a:lnTo>
                    <a:pt x="207666" y="992"/>
                  </a:lnTo>
                  <a:lnTo>
                    <a:pt x="190698" y="7129"/>
                  </a:lnTo>
                  <a:lnTo>
                    <a:pt x="162020" y="25899"/>
                  </a:lnTo>
                  <a:lnTo>
                    <a:pt x="127005" y="66002"/>
                  </a:lnTo>
                  <a:lnTo>
                    <a:pt x="97263" y="107611"/>
                  </a:lnTo>
                  <a:lnTo>
                    <a:pt x="79571" y="150087"/>
                  </a:lnTo>
                  <a:lnTo>
                    <a:pt x="64650" y="184912"/>
                  </a:lnTo>
                  <a:lnTo>
                    <a:pt x="52501" y="221357"/>
                  </a:lnTo>
                  <a:lnTo>
                    <a:pt x="37752" y="263131"/>
                  </a:lnTo>
                  <a:lnTo>
                    <a:pt x="30084" y="292224"/>
                  </a:lnTo>
                  <a:lnTo>
                    <a:pt x="23364" y="324335"/>
                  </a:lnTo>
                  <a:lnTo>
                    <a:pt x="18059" y="357457"/>
                  </a:lnTo>
                  <a:lnTo>
                    <a:pt x="15701" y="388715"/>
                  </a:lnTo>
                  <a:lnTo>
                    <a:pt x="12004" y="421788"/>
                  </a:lnTo>
                  <a:lnTo>
                    <a:pt x="8043" y="456329"/>
                  </a:lnTo>
                  <a:lnTo>
                    <a:pt x="6282" y="491524"/>
                  </a:lnTo>
                  <a:lnTo>
                    <a:pt x="2850" y="529654"/>
                  </a:lnTo>
                  <a:lnTo>
                    <a:pt x="0" y="569751"/>
                  </a:lnTo>
                  <a:lnTo>
                    <a:pt x="2045" y="610721"/>
                  </a:lnTo>
                  <a:lnTo>
                    <a:pt x="3616" y="649434"/>
                  </a:lnTo>
                  <a:lnTo>
                    <a:pt x="5308" y="686482"/>
                  </a:lnTo>
                  <a:lnTo>
                    <a:pt x="9372" y="722791"/>
                  </a:lnTo>
                  <a:lnTo>
                    <a:pt x="17139" y="758771"/>
                  </a:lnTo>
                  <a:lnTo>
                    <a:pt x="27215" y="794604"/>
                  </a:lnTo>
                  <a:lnTo>
                    <a:pt x="38317" y="830373"/>
                  </a:lnTo>
                  <a:lnTo>
                    <a:pt x="49875" y="863468"/>
                  </a:lnTo>
                  <a:lnTo>
                    <a:pt x="61635" y="894712"/>
                  </a:lnTo>
                  <a:lnTo>
                    <a:pt x="79427" y="939199"/>
                  </a:lnTo>
                  <a:lnTo>
                    <a:pt x="98277" y="976963"/>
                  </a:lnTo>
                  <a:lnTo>
                    <a:pt x="130846" y="1019538"/>
                  </a:lnTo>
                  <a:lnTo>
                    <a:pt x="161235" y="1061128"/>
                  </a:lnTo>
                  <a:lnTo>
                    <a:pt x="202166" y="1097316"/>
                  </a:lnTo>
                  <a:lnTo>
                    <a:pt x="237474" y="1117169"/>
                  </a:lnTo>
                  <a:lnTo>
                    <a:pt x="267005" y="1123516"/>
                  </a:lnTo>
                  <a:lnTo>
                    <a:pt x="310946" y="1123949"/>
                  </a:lnTo>
                  <a:lnTo>
                    <a:pt x="323384" y="1120277"/>
                  </a:lnTo>
                  <a:lnTo>
                    <a:pt x="347561" y="1102707"/>
                  </a:lnTo>
                  <a:lnTo>
                    <a:pt x="389366" y="1059839"/>
                  </a:lnTo>
                  <a:lnTo>
                    <a:pt x="413215" y="1021577"/>
                  </a:lnTo>
                  <a:lnTo>
                    <a:pt x="431100" y="987482"/>
                  </a:lnTo>
                  <a:lnTo>
                    <a:pt x="444236" y="947505"/>
                  </a:lnTo>
                  <a:lnTo>
                    <a:pt x="459168" y="904242"/>
                  </a:lnTo>
                  <a:lnTo>
                    <a:pt x="471430" y="864747"/>
                  </a:lnTo>
                  <a:lnTo>
                    <a:pt x="481356" y="823171"/>
                  </a:lnTo>
                  <a:lnTo>
                    <a:pt x="487547" y="791478"/>
                  </a:lnTo>
                  <a:lnTo>
                    <a:pt x="493610" y="758543"/>
                  </a:lnTo>
                  <a:lnTo>
                    <a:pt x="499617" y="727369"/>
                  </a:lnTo>
                  <a:lnTo>
                    <a:pt x="505599" y="696979"/>
                  </a:lnTo>
                  <a:lnTo>
                    <a:pt x="511569" y="665944"/>
                  </a:lnTo>
                  <a:lnTo>
                    <a:pt x="517534" y="632308"/>
                  </a:lnTo>
                  <a:lnTo>
                    <a:pt x="523497" y="600162"/>
                  </a:lnTo>
                  <a:lnTo>
                    <a:pt x="529459" y="569340"/>
                  </a:lnTo>
                  <a:lnTo>
                    <a:pt x="535421" y="539104"/>
                  </a:lnTo>
                  <a:lnTo>
                    <a:pt x="538732" y="509132"/>
                  </a:lnTo>
                  <a:lnTo>
                    <a:pt x="540597" y="467013"/>
                  </a:lnTo>
                  <a:lnTo>
                    <a:pt x="541150" y="432046"/>
                  </a:lnTo>
                  <a:lnTo>
                    <a:pt x="541336" y="388825"/>
                  </a:lnTo>
                  <a:lnTo>
                    <a:pt x="540380" y="356329"/>
                  </a:lnTo>
                  <a:lnTo>
                    <a:pt x="530343" y="315293"/>
                  </a:lnTo>
                  <a:lnTo>
                    <a:pt x="514557" y="285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spTree>
    <p:extLst>
      <p:ext uri="{BB962C8B-B14F-4D97-AF65-F5344CB8AC3E}">
        <p14:creationId xmlns:p14="http://schemas.microsoft.com/office/powerpoint/2010/main" val="1518660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90925"/>
            <a:ext cx="54102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29200" cy="343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9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52400" y="228600"/>
            <a:ext cx="8991600" cy="6400800"/>
          </a:xfrm>
        </p:spPr>
        <p:txBody>
          <a:bodyPr/>
          <a:lstStyle/>
          <a:p>
            <a:pPr marL="0" indent="0">
              <a:buFont typeface="Wingdings" pitchFamily="2" charset="2"/>
              <a:buNone/>
              <a:defRPr/>
            </a:pPr>
            <a:r>
              <a:rPr lang="en-US" altLang="en-US" dirty="0" smtClean="0">
                <a:ea typeface="+mn-ea"/>
              </a:rPr>
              <a:t>3. Zimmerman telegram- The British intercepted a message from Arthur Zimmermann, the German Foreign Minister, to his ambassador in </a:t>
            </a:r>
            <a:r>
              <a:rPr lang="en-US" altLang="en-US" b="1" u="sng" dirty="0" smtClean="0">
                <a:ea typeface="+mn-ea"/>
              </a:rPr>
              <a:t>Mexico</a:t>
            </a:r>
          </a:p>
          <a:p>
            <a:pPr lvl="1">
              <a:defRPr/>
            </a:pPr>
            <a:r>
              <a:rPr lang="en-US" altLang="en-US" dirty="0" smtClean="0">
                <a:ea typeface="+mn-ea"/>
              </a:rPr>
              <a:t>Zimmermann asked for Mexican </a:t>
            </a:r>
            <a:r>
              <a:rPr lang="en-US" altLang="en-US" b="1" u="sng" dirty="0" smtClean="0">
                <a:ea typeface="+mn-ea"/>
              </a:rPr>
              <a:t>support</a:t>
            </a:r>
            <a:r>
              <a:rPr lang="en-US" altLang="en-US" dirty="0" smtClean="0">
                <a:ea typeface="+mn-ea"/>
              </a:rPr>
              <a:t> and promised that in return Germany would help Mexico conquer New Mexico, Texas and Arizona</a:t>
            </a:r>
          </a:p>
          <a:p>
            <a:pPr marL="0" indent="0">
              <a:buFont typeface="Wingdings" pitchFamily="2" charset="2"/>
              <a:buNone/>
              <a:defRPr/>
            </a:pPr>
            <a:endParaRPr lang="en-US" altLang="en-US" dirty="0">
              <a:ea typeface="+mn-ea"/>
            </a:endParaRPr>
          </a:p>
          <a:p>
            <a:pPr>
              <a:defRPr/>
            </a:pPr>
            <a:r>
              <a:rPr lang="en-US" altLang="en-US" dirty="0" smtClean="0">
                <a:ea typeface="+mn-ea"/>
              </a:rPr>
              <a:t>Historical Significance: These 3 actions by Germany made it so Wilson </a:t>
            </a:r>
            <a:r>
              <a:rPr lang="en-US" altLang="en-US" b="1" u="sng" dirty="0" smtClean="0">
                <a:ea typeface="+mn-ea"/>
              </a:rPr>
              <a:t>could no longer call for peace.</a:t>
            </a:r>
          </a:p>
          <a:p>
            <a:pPr marL="0" indent="0">
              <a:buFont typeface="Wingdings" pitchFamily="2" charset="2"/>
              <a:buNone/>
              <a:defRPr/>
            </a:pPr>
            <a:endParaRPr lang="en-US" altLang="en-US" dirty="0" smtClean="0">
              <a:ea typeface="+mn-ea"/>
            </a:endParaRPr>
          </a:p>
          <a:p>
            <a:pPr marL="0" indent="0">
              <a:buFont typeface="Wingdings" pitchFamily="2" charset="2"/>
              <a:buNone/>
              <a:defRPr/>
            </a:pPr>
            <a:endParaRPr lang="en-US" altLang="en-US" dirty="0" smtClean="0">
              <a:ea typeface="+mn-ea"/>
            </a:endParaRPr>
          </a:p>
        </p:txBody>
      </p:sp>
      <p:sp>
        <p:nvSpPr>
          <p:cNvPr id="52289" name="SMARTInkShape-489"/>
          <p:cNvSpPr/>
          <p:nvPr>
            <p:custDataLst>
              <p:tags r:id="rId1"/>
            </p:custDataLst>
          </p:nvPr>
        </p:nvSpPr>
        <p:spPr>
          <a:xfrm>
            <a:off x="57150" y="80963"/>
            <a:ext cx="701675" cy="873125"/>
          </a:xfrm>
          <a:custGeom>
            <a:avLst/>
            <a:gdLst/>
            <a:ahLst/>
            <a:cxnLst/>
            <a:rect l="0" t="0" r="0" b="0"/>
            <a:pathLst>
              <a:path w="701675" h="873125">
                <a:moveTo>
                  <a:pt x="94022" y="80301"/>
                </a:moveTo>
                <a:lnTo>
                  <a:pt x="94022" y="80301"/>
                </a:lnTo>
                <a:lnTo>
                  <a:pt x="68922" y="80301"/>
                </a:lnTo>
                <a:lnTo>
                  <a:pt x="68348" y="79310"/>
                </a:lnTo>
                <a:lnTo>
                  <a:pt x="67215" y="71488"/>
                </a:lnTo>
                <a:lnTo>
                  <a:pt x="79646" y="71388"/>
                </a:lnTo>
                <a:lnTo>
                  <a:pt x="81457" y="70394"/>
                </a:lnTo>
                <a:lnTo>
                  <a:pt x="82666" y="68740"/>
                </a:lnTo>
                <a:lnTo>
                  <a:pt x="83471" y="66645"/>
                </a:lnTo>
                <a:lnTo>
                  <a:pt x="85001" y="65249"/>
                </a:lnTo>
                <a:lnTo>
                  <a:pt x="89351" y="63698"/>
                </a:lnTo>
                <a:lnTo>
                  <a:pt x="133716" y="62479"/>
                </a:lnTo>
                <a:lnTo>
                  <a:pt x="162463" y="63450"/>
                </a:lnTo>
                <a:lnTo>
                  <a:pt x="189762" y="70139"/>
                </a:lnTo>
                <a:lnTo>
                  <a:pt x="231126" y="71306"/>
                </a:lnTo>
                <a:lnTo>
                  <a:pt x="248991" y="72349"/>
                </a:lnTo>
                <a:lnTo>
                  <a:pt x="290705" y="82392"/>
                </a:lnTo>
                <a:lnTo>
                  <a:pt x="329114" y="98329"/>
                </a:lnTo>
                <a:lnTo>
                  <a:pt x="370614" y="116007"/>
                </a:lnTo>
                <a:lnTo>
                  <a:pt x="382841" y="120955"/>
                </a:lnTo>
                <a:lnTo>
                  <a:pt x="400894" y="125723"/>
                </a:lnTo>
                <a:lnTo>
                  <a:pt x="445332" y="151293"/>
                </a:lnTo>
                <a:lnTo>
                  <a:pt x="460750" y="158448"/>
                </a:lnTo>
                <a:lnTo>
                  <a:pt x="505105" y="186809"/>
                </a:lnTo>
                <a:lnTo>
                  <a:pt x="548091" y="212228"/>
                </a:lnTo>
                <a:lnTo>
                  <a:pt x="591580" y="242526"/>
                </a:lnTo>
                <a:lnTo>
                  <a:pt x="614515" y="262630"/>
                </a:lnTo>
                <a:lnTo>
                  <a:pt x="646213" y="303414"/>
                </a:lnTo>
                <a:lnTo>
                  <a:pt x="673084" y="346117"/>
                </a:lnTo>
                <a:lnTo>
                  <a:pt x="688769" y="377469"/>
                </a:lnTo>
                <a:lnTo>
                  <a:pt x="698784" y="419514"/>
                </a:lnTo>
                <a:lnTo>
                  <a:pt x="701674" y="458759"/>
                </a:lnTo>
                <a:lnTo>
                  <a:pt x="700934" y="502769"/>
                </a:lnTo>
                <a:lnTo>
                  <a:pt x="692845" y="547329"/>
                </a:lnTo>
                <a:lnTo>
                  <a:pt x="677835" y="591936"/>
                </a:lnTo>
                <a:lnTo>
                  <a:pt x="668096" y="615559"/>
                </a:lnTo>
                <a:lnTo>
                  <a:pt x="637270" y="660076"/>
                </a:lnTo>
                <a:lnTo>
                  <a:pt x="605224" y="701882"/>
                </a:lnTo>
                <a:lnTo>
                  <a:pt x="564790" y="742538"/>
                </a:lnTo>
                <a:lnTo>
                  <a:pt x="523144" y="776797"/>
                </a:lnTo>
                <a:lnTo>
                  <a:pt x="499307" y="795411"/>
                </a:lnTo>
                <a:lnTo>
                  <a:pt x="458802" y="819500"/>
                </a:lnTo>
                <a:lnTo>
                  <a:pt x="414469" y="841296"/>
                </a:lnTo>
                <a:lnTo>
                  <a:pt x="369801" y="859487"/>
                </a:lnTo>
                <a:lnTo>
                  <a:pt x="328935" y="867325"/>
                </a:lnTo>
                <a:lnTo>
                  <a:pt x="306668" y="872298"/>
                </a:lnTo>
                <a:lnTo>
                  <a:pt x="269776" y="873124"/>
                </a:lnTo>
                <a:lnTo>
                  <a:pt x="227722" y="866673"/>
                </a:lnTo>
                <a:lnTo>
                  <a:pt x="190447" y="858566"/>
                </a:lnTo>
                <a:lnTo>
                  <a:pt x="167624" y="854501"/>
                </a:lnTo>
                <a:lnTo>
                  <a:pt x="154548" y="848698"/>
                </a:lnTo>
                <a:lnTo>
                  <a:pt x="111799" y="823587"/>
                </a:lnTo>
                <a:lnTo>
                  <a:pt x="67370" y="784979"/>
                </a:lnTo>
                <a:lnTo>
                  <a:pt x="38531" y="746819"/>
                </a:lnTo>
                <a:lnTo>
                  <a:pt x="20921" y="713263"/>
                </a:lnTo>
                <a:lnTo>
                  <a:pt x="11881" y="669108"/>
                </a:lnTo>
                <a:lnTo>
                  <a:pt x="5577" y="624556"/>
                </a:lnTo>
                <a:lnTo>
                  <a:pt x="0" y="579953"/>
                </a:lnTo>
                <a:lnTo>
                  <a:pt x="2677" y="537141"/>
                </a:lnTo>
                <a:lnTo>
                  <a:pt x="5038" y="502279"/>
                </a:lnTo>
                <a:lnTo>
                  <a:pt x="11588" y="465842"/>
                </a:lnTo>
                <a:lnTo>
                  <a:pt x="19819" y="425085"/>
                </a:lnTo>
                <a:lnTo>
                  <a:pt x="28549" y="387454"/>
                </a:lnTo>
                <a:lnTo>
                  <a:pt x="38420" y="350197"/>
                </a:lnTo>
                <a:lnTo>
                  <a:pt x="52492" y="309197"/>
                </a:lnTo>
                <a:lnTo>
                  <a:pt x="64388" y="271493"/>
                </a:lnTo>
                <a:lnTo>
                  <a:pt x="80054" y="236198"/>
                </a:lnTo>
                <a:lnTo>
                  <a:pt x="100498" y="194481"/>
                </a:lnTo>
                <a:lnTo>
                  <a:pt x="109813" y="172686"/>
                </a:lnTo>
                <a:lnTo>
                  <a:pt x="137427" y="134460"/>
                </a:lnTo>
                <a:lnTo>
                  <a:pt x="174369" y="90062"/>
                </a:lnTo>
                <a:lnTo>
                  <a:pt x="211406" y="59593"/>
                </a:lnTo>
                <a:lnTo>
                  <a:pt x="250351" y="29756"/>
                </a:lnTo>
                <a:lnTo>
                  <a:pt x="274113" y="16637"/>
                </a:lnTo>
                <a:lnTo>
                  <a:pt x="32646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2290" name="SMARTInkShape-490"/>
          <p:cNvSpPr/>
          <p:nvPr>
            <p:custDataLst>
              <p:tags r:id="rId2"/>
            </p:custDataLst>
          </p:nvPr>
        </p:nvSpPr>
        <p:spPr>
          <a:xfrm>
            <a:off x="642938" y="2224088"/>
            <a:ext cx="534987" cy="473075"/>
          </a:xfrm>
          <a:custGeom>
            <a:avLst/>
            <a:gdLst/>
            <a:ahLst/>
            <a:cxnLst/>
            <a:rect l="0" t="0" r="0" b="0"/>
            <a:pathLst>
              <a:path w="534987" h="473075">
                <a:moveTo>
                  <a:pt x="285495" y="26278"/>
                </a:moveTo>
                <a:lnTo>
                  <a:pt x="285495" y="26278"/>
                </a:lnTo>
                <a:lnTo>
                  <a:pt x="280757" y="21533"/>
                </a:lnTo>
                <a:lnTo>
                  <a:pt x="273143" y="19203"/>
                </a:lnTo>
                <a:lnTo>
                  <a:pt x="257707" y="15244"/>
                </a:lnTo>
                <a:lnTo>
                  <a:pt x="240574" y="10428"/>
                </a:lnTo>
                <a:lnTo>
                  <a:pt x="228843" y="10295"/>
                </a:lnTo>
                <a:lnTo>
                  <a:pt x="187324" y="19489"/>
                </a:lnTo>
                <a:lnTo>
                  <a:pt x="145687" y="38321"/>
                </a:lnTo>
                <a:lnTo>
                  <a:pt x="104042" y="77266"/>
                </a:lnTo>
                <a:lnTo>
                  <a:pt x="74296" y="116490"/>
                </a:lnTo>
                <a:lnTo>
                  <a:pt x="44549" y="156037"/>
                </a:lnTo>
                <a:lnTo>
                  <a:pt x="25490" y="195254"/>
                </a:lnTo>
                <a:lnTo>
                  <a:pt x="12176" y="231692"/>
                </a:lnTo>
                <a:lnTo>
                  <a:pt x="2642" y="267581"/>
                </a:lnTo>
                <a:lnTo>
                  <a:pt x="466" y="303361"/>
                </a:lnTo>
                <a:lnTo>
                  <a:pt x="0" y="345410"/>
                </a:lnTo>
                <a:lnTo>
                  <a:pt x="952" y="358800"/>
                </a:lnTo>
                <a:lnTo>
                  <a:pt x="4681" y="371372"/>
                </a:lnTo>
                <a:lnTo>
                  <a:pt x="32919" y="413577"/>
                </a:lnTo>
                <a:lnTo>
                  <a:pt x="48485" y="430483"/>
                </a:lnTo>
                <a:lnTo>
                  <a:pt x="66648" y="442222"/>
                </a:lnTo>
                <a:lnTo>
                  <a:pt x="107576" y="458144"/>
                </a:lnTo>
                <a:lnTo>
                  <a:pt x="151710" y="466101"/>
                </a:lnTo>
                <a:lnTo>
                  <a:pt x="196265" y="472262"/>
                </a:lnTo>
                <a:lnTo>
                  <a:pt x="240876" y="473074"/>
                </a:lnTo>
                <a:lnTo>
                  <a:pt x="277562" y="467029"/>
                </a:lnTo>
                <a:lnTo>
                  <a:pt x="319329" y="462157"/>
                </a:lnTo>
                <a:lnTo>
                  <a:pt x="356518" y="451925"/>
                </a:lnTo>
                <a:lnTo>
                  <a:pt x="398813" y="437388"/>
                </a:lnTo>
                <a:lnTo>
                  <a:pt x="437030" y="416396"/>
                </a:lnTo>
                <a:lnTo>
                  <a:pt x="469508" y="394332"/>
                </a:lnTo>
                <a:lnTo>
                  <a:pt x="510552" y="353936"/>
                </a:lnTo>
                <a:lnTo>
                  <a:pt x="525652" y="327518"/>
                </a:lnTo>
                <a:lnTo>
                  <a:pt x="532487" y="302578"/>
                </a:lnTo>
                <a:lnTo>
                  <a:pt x="534986" y="264714"/>
                </a:lnTo>
                <a:lnTo>
                  <a:pt x="532646" y="231288"/>
                </a:lnTo>
                <a:lnTo>
                  <a:pt x="522991" y="204875"/>
                </a:lnTo>
                <a:lnTo>
                  <a:pt x="496240" y="160331"/>
                </a:lnTo>
                <a:lnTo>
                  <a:pt x="477720" y="134525"/>
                </a:lnTo>
                <a:lnTo>
                  <a:pt x="441399" y="96542"/>
                </a:lnTo>
                <a:lnTo>
                  <a:pt x="396904" y="56486"/>
                </a:lnTo>
                <a:lnTo>
                  <a:pt x="371034" y="33311"/>
                </a:lnTo>
                <a:lnTo>
                  <a:pt x="327990" y="11736"/>
                </a:lnTo>
                <a:lnTo>
                  <a:pt x="308552" y="3540"/>
                </a:lnTo>
                <a:lnTo>
                  <a:pt x="267158" y="0"/>
                </a:lnTo>
                <a:lnTo>
                  <a:pt x="214104" y="84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nvGrpSpPr>
          <p:cNvPr id="52229" name="SMARTInkShape-Group311"/>
          <p:cNvGrpSpPr>
            <a:grpSpLocks/>
          </p:cNvGrpSpPr>
          <p:nvPr/>
        </p:nvGrpSpPr>
        <p:grpSpPr bwMode="auto">
          <a:xfrm>
            <a:off x="142875" y="4229100"/>
            <a:ext cx="482600" cy="534988"/>
            <a:chOff x="142875" y="4229100"/>
            <a:chExt cx="482600" cy="534988"/>
          </a:xfrm>
        </p:grpSpPr>
        <p:sp>
          <p:nvSpPr>
            <p:cNvPr id="52291" name="SMARTInkShape-491"/>
            <p:cNvSpPr/>
            <p:nvPr>
              <p:custDataLst>
                <p:tags r:id="rId10"/>
              </p:custDataLst>
            </p:nvPr>
          </p:nvSpPr>
          <p:spPr>
            <a:xfrm>
              <a:off x="204788" y="4229100"/>
              <a:ext cx="420687" cy="534988"/>
            </a:xfrm>
            <a:custGeom>
              <a:avLst/>
              <a:gdLst/>
              <a:ahLst/>
              <a:cxnLst/>
              <a:rect l="0" t="0" r="0" b="0"/>
              <a:pathLst>
                <a:path w="420687" h="534988">
                  <a:moveTo>
                    <a:pt x="53688" y="57598"/>
                  </a:moveTo>
                  <a:lnTo>
                    <a:pt x="53688" y="57598"/>
                  </a:lnTo>
                  <a:lnTo>
                    <a:pt x="48935" y="57598"/>
                  </a:lnTo>
                  <a:lnTo>
                    <a:pt x="47535" y="58589"/>
                  </a:lnTo>
                  <a:lnTo>
                    <a:pt x="46602" y="60240"/>
                  </a:lnTo>
                  <a:lnTo>
                    <a:pt x="29296" y="102479"/>
                  </a:lnTo>
                  <a:lnTo>
                    <a:pt x="24907" y="120099"/>
                  </a:lnTo>
                  <a:lnTo>
                    <a:pt x="12647" y="156861"/>
                  </a:lnTo>
                  <a:lnTo>
                    <a:pt x="9412" y="200412"/>
                  </a:lnTo>
                  <a:lnTo>
                    <a:pt x="1898" y="244855"/>
                  </a:lnTo>
                  <a:lnTo>
                    <a:pt x="220" y="289418"/>
                  </a:lnTo>
                  <a:lnTo>
                    <a:pt x="0" y="333996"/>
                  </a:lnTo>
                  <a:lnTo>
                    <a:pt x="7058" y="378576"/>
                  </a:lnTo>
                  <a:lnTo>
                    <a:pt x="11021" y="402682"/>
                  </a:lnTo>
                  <a:lnTo>
                    <a:pt x="24120" y="440823"/>
                  </a:lnTo>
                  <a:lnTo>
                    <a:pt x="44751" y="482742"/>
                  </a:lnTo>
                  <a:lnTo>
                    <a:pt x="51706" y="490255"/>
                  </a:lnTo>
                  <a:lnTo>
                    <a:pt x="65813" y="501046"/>
                  </a:lnTo>
                  <a:lnTo>
                    <a:pt x="77731" y="514371"/>
                  </a:lnTo>
                  <a:lnTo>
                    <a:pt x="113897" y="527888"/>
                  </a:lnTo>
                  <a:lnTo>
                    <a:pt x="138111" y="534987"/>
                  </a:lnTo>
                  <a:lnTo>
                    <a:pt x="179090" y="527876"/>
                  </a:lnTo>
                  <a:lnTo>
                    <a:pt x="217513" y="512116"/>
                  </a:lnTo>
                  <a:lnTo>
                    <a:pt x="232949" y="505293"/>
                  </a:lnTo>
                  <a:lnTo>
                    <a:pt x="277368" y="470140"/>
                  </a:lnTo>
                  <a:lnTo>
                    <a:pt x="289397" y="460880"/>
                  </a:lnTo>
                  <a:lnTo>
                    <a:pt x="319125" y="420755"/>
                  </a:lnTo>
                  <a:lnTo>
                    <a:pt x="351396" y="383579"/>
                  </a:lnTo>
                  <a:lnTo>
                    <a:pt x="378863" y="339779"/>
                  </a:lnTo>
                  <a:lnTo>
                    <a:pt x="399623" y="295269"/>
                  </a:lnTo>
                  <a:lnTo>
                    <a:pt x="414785" y="253348"/>
                  </a:lnTo>
                  <a:lnTo>
                    <a:pt x="419999" y="216174"/>
                  </a:lnTo>
                  <a:lnTo>
                    <a:pt x="420686" y="179382"/>
                  </a:lnTo>
                  <a:lnTo>
                    <a:pt x="419787" y="135778"/>
                  </a:lnTo>
                  <a:lnTo>
                    <a:pt x="408327" y="105270"/>
                  </a:lnTo>
                  <a:lnTo>
                    <a:pt x="383189" y="61820"/>
                  </a:lnTo>
                  <a:lnTo>
                    <a:pt x="347108" y="20124"/>
                  </a:lnTo>
                  <a:lnTo>
                    <a:pt x="32222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2292" name="SMARTInkShape-492"/>
            <p:cNvSpPr/>
            <p:nvPr>
              <p:custDataLst>
                <p:tags r:id="rId11"/>
              </p:custDataLst>
            </p:nvPr>
          </p:nvSpPr>
          <p:spPr>
            <a:xfrm>
              <a:off x="142875" y="4276725"/>
              <a:ext cx="146050" cy="206375"/>
            </a:xfrm>
            <a:custGeom>
              <a:avLst/>
              <a:gdLst/>
              <a:ahLst/>
              <a:cxnLst/>
              <a:rect l="0" t="0" r="0" b="0"/>
              <a:pathLst>
                <a:path w="146050" h="206375">
                  <a:moveTo>
                    <a:pt x="146049" y="0"/>
                  </a:moveTo>
                  <a:lnTo>
                    <a:pt x="146049" y="0"/>
                  </a:lnTo>
                  <a:lnTo>
                    <a:pt x="105567" y="41753"/>
                  </a:lnTo>
                  <a:lnTo>
                    <a:pt x="73798" y="85524"/>
                  </a:lnTo>
                  <a:lnTo>
                    <a:pt x="52730" y="120925"/>
                  </a:lnTo>
                  <a:lnTo>
                    <a:pt x="26757" y="163107"/>
                  </a:lnTo>
                  <a:lnTo>
                    <a:pt x="0" y="2063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grpSp>
        <p:nvGrpSpPr>
          <p:cNvPr id="52230" name="SMARTInkShape-Group312"/>
          <p:cNvGrpSpPr>
            <a:grpSpLocks/>
          </p:cNvGrpSpPr>
          <p:nvPr/>
        </p:nvGrpSpPr>
        <p:grpSpPr bwMode="auto">
          <a:xfrm>
            <a:off x="8197850" y="26988"/>
            <a:ext cx="901700" cy="625475"/>
            <a:chOff x="8197850" y="26988"/>
            <a:chExt cx="901700" cy="625475"/>
          </a:xfrm>
        </p:grpSpPr>
        <p:sp>
          <p:nvSpPr>
            <p:cNvPr id="52294" name="SMARTInkShape-493"/>
            <p:cNvSpPr/>
            <p:nvPr>
              <p:custDataLst>
                <p:tags r:id="rId6"/>
              </p:custDataLst>
            </p:nvPr>
          </p:nvSpPr>
          <p:spPr>
            <a:xfrm>
              <a:off x="8496300" y="88900"/>
              <a:ext cx="192088" cy="447675"/>
            </a:xfrm>
            <a:custGeom>
              <a:avLst/>
              <a:gdLst/>
              <a:ahLst/>
              <a:cxnLst/>
              <a:rect l="0" t="0" r="0" b="0"/>
              <a:pathLst>
                <a:path w="192088" h="447675">
                  <a:moveTo>
                    <a:pt x="102680" y="80454"/>
                  </a:moveTo>
                  <a:lnTo>
                    <a:pt x="102680" y="80454"/>
                  </a:lnTo>
                  <a:lnTo>
                    <a:pt x="81663" y="80454"/>
                  </a:lnTo>
                  <a:lnTo>
                    <a:pt x="75790" y="83108"/>
                  </a:lnTo>
                  <a:lnTo>
                    <a:pt x="69866" y="86609"/>
                  </a:lnTo>
                  <a:lnTo>
                    <a:pt x="60947" y="89575"/>
                  </a:lnTo>
                  <a:lnTo>
                    <a:pt x="52013" y="95319"/>
                  </a:lnTo>
                  <a:lnTo>
                    <a:pt x="46054" y="97012"/>
                  </a:lnTo>
                  <a:lnTo>
                    <a:pt x="40093" y="105727"/>
                  </a:lnTo>
                  <a:lnTo>
                    <a:pt x="17246" y="146903"/>
                  </a:lnTo>
                  <a:lnTo>
                    <a:pt x="6429" y="190632"/>
                  </a:lnTo>
                  <a:lnTo>
                    <a:pt x="2305" y="212949"/>
                  </a:lnTo>
                  <a:lnTo>
                    <a:pt x="0" y="219538"/>
                  </a:lnTo>
                  <a:lnTo>
                    <a:pt x="88" y="232167"/>
                  </a:lnTo>
                  <a:lnTo>
                    <a:pt x="5159" y="273312"/>
                  </a:lnTo>
                  <a:lnTo>
                    <a:pt x="9005" y="279951"/>
                  </a:lnTo>
                  <a:lnTo>
                    <a:pt x="11421" y="282119"/>
                  </a:lnTo>
                  <a:lnTo>
                    <a:pt x="16754" y="284528"/>
                  </a:lnTo>
                  <a:lnTo>
                    <a:pt x="43087" y="286405"/>
                  </a:lnTo>
                  <a:lnTo>
                    <a:pt x="49042" y="283780"/>
                  </a:lnTo>
                  <a:lnTo>
                    <a:pt x="52019" y="281686"/>
                  </a:lnTo>
                  <a:lnTo>
                    <a:pt x="73993" y="275396"/>
                  </a:lnTo>
                  <a:lnTo>
                    <a:pt x="114255" y="239002"/>
                  </a:lnTo>
                  <a:lnTo>
                    <a:pt x="137888" y="212701"/>
                  </a:lnTo>
                  <a:lnTo>
                    <a:pt x="152278" y="185666"/>
                  </a:lnTo>
                  <a:lnTo>
                    <a:pt x="163107" y="158218"/>
                  </a:lnTo>
                  <a:lnTo>
                    <a:pt x="170475" y="147062"/>
                  </a:lnTo>
                  <a:lnTo>
                    <a:pt x="176118" y="134377"/>
                  </a:lnTo>
                  <a:lnTo>
                    <a:pt x="178460" y="131330"/>
                  </a:lnTo>
                  <a:lnTo>
                    <a:pt x="181063" y="122637"/>
                  </a:lnTo>
                  <a:lnTo>
                    <a:pt x="183111" y="77947"/>
                  </a:lnTo>
                  <a:lnTo>
                    <a:pt x="191923" y="35841"/>
                  </a:lnTo>
                  <a:lnTo>
                    <a:pt x="192087" y="0"/>
                  </a:lnTo>
                  <a:lnTo>
                    <a:pt x="192087" y="20903"/>
                  </a:lnTo>
                  <a:lnTo>
                    <a:pt x="178769" y="60959"/>
                  </a:lnTo>
                  <a:lnTo>
                    <a:pt x="167730" y="89595"/>
                  </a:lnTo>
                  <a:lnTo>
                    <a:pt x="163346" y="107379"/>
                  </a:lnTo>
                  <a:lnTo>
                    <a:pt x="150110" y="144337"/>
                  </a:lnTo>
                  <a:lnTo>
                    <a:pt x="141042" y="179210"/>
                  </a:lnTo>
                  <a:lnTo>
                    <a:pt x="131647" y="223790"/>
                  </a:lnTo>
                  <a:lnTo>
                    <a:pt x="122218" y="268547"/>
                  </a:lnTo>
                  <a:lnTo>
                    <a:pt x="118130" y="313325"/>
                  </a:lnTo>
                  <a:lnTo>
                    <a:pt x="112906" y="349152"/>
                  </a:lnTo>
                  <a:lnTo>
                    <a:pt x="111874" y="393124"/>
                  </a:lnTo>
                  <a:lnTo>
                    <a:pt x="111621" y="4476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2295" name="SMARTInkShape-494"/>
            <p:cNvSpPr/>
            <p:nvPr>
              <p:custDataLst>
                <p:tags r:id="rId7"/>
              </p:custDataLst>
            </p:nvPr>
          </p:nvSpPr>
          <p:spPr>
            <a:xfrm>
              <a:off x="8759825" y="88900"/>
              <a:ext cx="98425" cy="358775"/>
            </a:xfrm>
            <a:custGeom>
              <a:avLst/>
              <a:gdLst/>
              <a:ahLst/>
              <a:cxnLst/>
              <a:rect l="0" t="0" r="0" b="0"/>
              <a:pathLst>
                <a:path w="98425" h="358775">
                  <a:moveTo>
                    <a:pt x="98424" y="0"/>
                  </a:moveTo>
                  <a:lnTo>
                    <a:pt x="98424" y="0"/>
                  </a:lnTo>
                  <a:lnTo>
                    <a:pt x="97430" y="14321"/>
                  </a:lnTo>
                  <a:lnTo>
                    <a:pt x="91281" y="29601"/>
                  </a:lnTo>
                  <a:lnTo>
                    <a:pt x="85970" y="37406"/>
                  </a:lnTo>
                  <a:lnTo>
                    <a:pt x="76257" y="76884"/>
                  </a:lnTo>
                  <a:lnTo>
                    <a:pt x="59538" y="118298"/>
                  </a:lnTo>
                  <a:lnTo>
                    <a:pt x="47698" y="153810"/>
                  </a:lnTo>
                  <a:lnTo>
                    <a:pt x="35787" y="195522"/>
                  </a:lnTo>
                  <a:lnTo>
                    <a:pt x="23860" y="232847"/>
                  </a:lnTo>
                  <a:lnTo>
                    <a:pt x="12925" y="269010"/>
                  </a:lnTo>
                  <a:lnTo>
                    <a:pt x="4722" y="309157"/>
                  </a:lnTo>
                  <a:lnTo>
                    <a:pt x="0" y="3587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2296" name="SMARTInkShape-495"/>
            <p:cNvSpPr/>
            <p:nvPr>
              <p:custDataLst>
                <p:tags r:id="rId8"/>
              </p:custDataLst>
            </p:nvPr>
          </p:nvSpPr>
          <p:spPr>
            <a:xfrm>
              <a:off x="8912225" y="26988"/>
              <a:ext cx="187325" cy="527050"/>
            </a:xfrm>
            <a:custGeom>
              <a:avLst/>
              <a:gdLst/>
              <a:ahLst/>
              <a:cxnLst/>
              <a:rect l="0" t="0" r="0" b="0"/>
              <a:pathLst>
                <a:path w="187325" h="527050">
                  <a:moveTo>
                    <a:pt x="115925" y="26755"/>
                  </a:moveTo>
                  <a:lnTo>
                    <a:pt x="115925" y="26755"/>
                  </a:lnTo>
                  <a:lnTo>
                    <a:pt x="108237" y="19064"/>
                  </a:lnTo>
                  <a:lnTo>
                    <a:pt x="107364" y="13447"/>
                  </a:lnTo>
                  <a:lnTo>
                    <a:pt x="106249" y="12920"/>
                  </a:lnTo>
                  <a:lnTo>
                    <a:pt x="104514" y="13561"/>
                  </a:lnTo>
                  <a:lnTo>
                    <a:pt x="102365" y="14981"/>
                  </a:lnTo>
                  <a:lnTo>
                    <a:pt x="100932" y="16921"/>
                  </a:lnTo>
                  <a:lnTo>
                    <a:pt x="99340" y="21723"/>
                  </a:lnTo>
                  <a:lnTo>
                    <a:pt x="97924" y="23401"/>
                  </a:lnTo>
                  <a:lnTo>
                    <a:pt x="85751" y="31056"/>
                  </a:lnTo>
                  <a:lnTo>
                    <a:pt x="82672" y="36277"/>
                  </a:lnTo>
                  <a:lnTo>
                    <a:pt x="81850" y="39059"/>
                  </a:lnTo>
                  <a:lnTo>
                    <a:pt x="44605" y="82846"/>
                  </a:lnTo>
                  <a:lnTo>
                    <a:pt x="23663" y="122195"/>
                  </a:lnTo>
                  <a:lnTo>
                    <a:pt x="8776" y="161566"/>
                  </a:lnTo>
                  <a:lnTo>
                    <a:pt x="1609" y="191913"/>
                  </a:lnTo>
                  <a:lnTo>
                    <a:pt x="0" y="216680"/>
                  </a:lnTo>
                  <a:lnTo>
                    <a:pt x="2560" y="223004"/>
                  </a:lnTo>
                  <a:lnTo>
                    <a:pt x="12287" y="235152"/>
                  </a:lnTo>
                  <a:lnTo>
                    <a:pt x="17942" y="238494"/>
                  </a:lnTo>
                  <a:lnTo>
                    <a:pt x="29657" y="240639"/>
                  </a:lnTo>
                  <a:lnTo>
                    <a:pt x="35584" y="238285"/>
                  </a:lnTo>
                  <a:lnTo>
                    <a:pt x="38552" y="236268"/>
                  </a:lnTo>
                  <a:lnTo>
                    <a:pt x="60490" y="230117"/>
                  </a:lnTo>
                  <a:lnTo>
                    <a:pt x="90764" y="211263"/>
                  </a:lnTo>
                  <a:lnTo>
                    <a:pt x="109464" y="189410"/>
                  </a:lnTo>
                  <a:lnTo>
                    <a:pt x="119006" y="181436"/>
                  </a:lnTo>
                  <a:lnTo>
                    <a:pt x="149584" y="140000"/>
                  </a:lnTo>
                  <a:lnTo>
                    <a:pt x="162717" y="128912"/>
                  </a:lnTo>
                  <a:lnTo>
                    <a:pt x="173349" y="108492"/>
                  </a:lnTo>
                  <a:lnTo>
                    <a:pt x="180406" y="82789"/>
                  </a:lnTo>
                  <a:lnTo>
                    <a:pt x="184269" y="74490"/>
                  </a:lnTo>
                  <a:lnTo>
                    <a:pt x="187279" y="30834"/>
                  </a:lnTo>
                  <a:lnTo>
                    <a:pt x="187324" y="24267"/>
                  </a:lnTo>
                  <a:lnTo>
                    <a:pt x="184698" y="18039"/>
                  </a:lnTo>
                  <a:lnTo>
                    <a:pt x="181216" y="11963"/>
                  </a:lnTo>
                  <a:lnTo>
                    <a:pt x="178538" y="480"/>
                  </a:lnTo>
                  <a:lnTo>
                    <a:pt x="170751" y="0"/>
                  </a:lnTo>
                  <a:lnTo>
                    <a:pt x="170335" y="977"/>
                  </a:lnTo>
                  <a:lnTo>
                    <a:pt x="166870" y="29472"/>
                  </a:lnTo>
                  <a:lnTo>
                    <a:pt x="163371" y="39874"/>
                  </a:lnTo>
                  <a:lnTo>
                    <a:pt x="158090" y="83076"/>
                  </a:lnTo>
                  <a:lnTo>
                    <a:pt x="148176" y="126115"/>
                  </a:lnTo>
                  <a:lnTo>
                    <a:pt x="139591" y="163180"/>
                  </a:lnTo>
                  <a:lnTo>
                    <a:pt x="135504" y="204052"/>
                  </a:lnTo>
                  <a:lnTo>
                    <a:pt x="131904" y="235591"/>
                  </a:lnTo>
                  <a:lnTo>
                    <a:pt x="126996" y="270453"/>
                  </a:lnTo>
                  <a:lnTo>
                    <a:pt x="121507" y="309110"/>
                  </a:lnTo>
                  <a:lnTo>
                    <a:pt x="118406" y="346805"/>
                  </a:lnTo>
                  <a:lnTo>
                    <a:pt x="116035" y="382418"/>
                  </a:lnTo>
                  <a:lnTo>
                    <a:pt x="111676" y="414790"/>
                  </a:lnTo>
                  <a:lnTo>
                    <a:pt x="109076" y="456310"/>
                  </a:lnTo>
                  <a:lnTo>
                    <a:pt x="107920" y="495610"/>
                  </a:lnTo>
                  <a:lnTo>
                    <a:pt x="106996" y="5270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2297" name="SMARTInkShape-496"/>
            <p:cNvSpPr/>
            <p:nvPr>
              <p:custDataLst>
                <p:tags r:id="rId9"/>
              </p:custDataLst>
            </p:nvPr>
          </p:nvSpPr>
          <p:spPr>
            <a:xfrm>
              <a:off x="8197850" y="250825"/>
              <a:ext cx="61913" cy="401638"/>
            </a:xfrm>
            <a:custGeom>
              <a:avLst/>
              <a:gdLst/>
              <a:ahLst/>
              <a:cxnLst/>
              <a:rect l="0" t="0" r="0" b="0"/>
              <a:pathLst>
                <a:path w="61913" h="401638">
                  <a:moveTo>
                    <a:pt x="61912" y="17395"/>
                  </a:moveTo>
                  <a:lnTo>
                    <a:pt x="61912" y="17395"/>
                  </a:lnTo>
                  <a:lnTo>
                    <a:pt x="61912" y="0"/>
                  </a:lnTo>
                  <a:lnTo>
                    <a:pt x="61912" y="7259"/>
                  </a:lnTo>
                  <a:lnTo>
                    <a:pt x="57216" y="12847"/>
                  </a:lnTo>
                  <a:lnTo>
                    <a:pt x="54911" y="20668"/>
                  </a:lnTo>
                  <a:lnTo>
                    <a:pt x="53115" y="62711"/>
                  </a:lnTo>
                  <a:lnTo>
                    <a:pt x="50461" y="82782"/>
                  </a:lnTo>
                  <a:lnTo>
                    <a:pt x="45455" y="120994"/>
                  </a:lnTo>
                  <a:lnTo>
                    <a:pt x="38387" y="159652"/>
                  </a:lnTo>
                  <a:lnTo>
                    <a:pt x="33353" y="195971"/>
                  </a:lnTo>
                  <a:lnTo>
                    <a:pt x="27881" y="231827"/>
                  </a:lnTo>
                  <a:lnTo>
                    <a:pt x="17090" y="273884"/>
                  </a:lnTo>
                  <a:lnTo>
                    <a:pt x="12510" y="288264"/>
                  </a:lnTo>
                  <a:lnTo>
                    <a:pt x="4632" y="330518"/>
                  </a:lnTo>
                  <a:lnTo>
                    <a:pt x="1372" y="371298"/>
                  </a:lnTo>
                  <a:lnTo>
                    <a:pt x="0" y="4016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grpSp>
        <p:nvGrpSpPr>
          <p:cNvPr id="52231" name="SMARTInkShape-Group313"/>
          <p:cNvGrpSpPr>
            <a:grpSpLocks/>
          </p:cNvGrpSpPr>
          <p:nvPr/>
        </p:nvGrpSpPr>
        <p:grpSpPr bwMode="auto">
          <a:xfrm>
            <a:off x="93663" y="5037138"/>
            <a:ext cx="763587" cy="838200"/>
            <a:chOff x="93663" y="5037138"/>
            <a:chExt cx="763587" cy="838201"/>
          </a:xfrm>
        </p:grpSpPr>
        <p:sp>
          <p:nvSpPr>
            <p:cNvPr id="52299" name="SMARTInkShape-497"/>
            <p:cNvSpPr/>
            <p:nvPr>
              <p:custDataLst>
                <p:tags r:id="rId4"/>
              </p:custDataLst>
            </p:nvPr>
          </p:nvSpPr>
          <p:spPr>
            <a:xfrm>
              <a:off x="93663" y="5037138"/>
              <a:ext cx="763587" cy="838201"/>
            </a:xfrm>
            <a:custGeom>
              <a:avLst/>
              <a:gdLst/>
              <a:ahLst/>
              <a:cxnLst/>
              <a:rect l="0" t="0" r="0" b="0"/>
              <a:pathLst>
                <a:path w="763587" h="838201">
                  <a:moveTo>
                    <a:pt x="138586" y="133808"/>
                  </a:moveTo>
                  <a:lnTo>
                    <a:pt x="138586" y="133808"/>
                  </a:lnTo>
                  <a:lnTo>
                    <a:pt x="143326" y="124336"/>
                  </a:lnTo>
                  <a:lnTo>
                    <a:pt x="186835" y="85028"/>
                  </a:lnTo>
                  <a:lnTo>
                    <a:pt x="231006" y="48558"/>
                  </a:lnTo>
                  <a:lnTo>
                    <a:pt x="274628" y="21801"/>
                  </a:lnTo>
                  <a:lnTo>
                    <a:pt x="294118" y="13167"/>
                  </a:lnTo>
                  <a:lnTo>
                    <a:pt x="337198" y="3148"/>
                  </a:lnTo>
                  <a:lnTo>
                    <a:pt x="379679" y="169"/>
                  </a:lnTo>
                  <a:lnTo>
                    <a:pt x="422518" y="0"/>
                  </a:lnTo>
                  <a:lnTo>
                    <a:pt x="435463" y="982"/>
                  </a:lnTo>
                  <a:lnTo>
                    <a:pt x="478082" y="14211"/>
                  </a:lnTo>
                  <a:lnTo>
                    <a:pt x="497962" y="18738"/>
                  </a:lnTo>
                  <a:lnTo>
                    <a:pt x="540440" y="44210"/>
                  </a:lnTo>
                  <a:lnTo>
                    <a:pt x="558338" y="56044"/>
                  </a:lnTo>
                  <a:lnTo>
                    <a:pt x="600030" y="87615"/>
                  </a:lnTo>
                  <a:lnTo>
                    <a:pt x="641710" y="127941"/>
                  </a:lnTo>
                  <a:lnTo>
                    <a:pt x="677435" y="169686"/>
                  </a:lnTo>
                  <a:lnTo>
                    <a:pt x="712167" y="208901"/>
                  </a:lnTo>
                  <a:lnTo>
                    <a:pt x="730499" y="250280"/>
                  </a:lnTo>
                  <a:lnTo>
                    <a:pt x="745839" y="294462"/>
                  </a:lnTo>
                  <a:lnTo>
                    <a:pt x="752172" y="323824"/>
                  </a:lnTo>
                  <a:lnTo>
                    <a:pt x="759053" y="364534"/>
                  </a:lnTo>
                  <a:lnTo>
                    <a:pt x="762838" y="402203"/>
                  </a:lnTo>
                  <a:lnTo>
                    <a:pt x="763586" y="444153"/>
                  </a:lnTo>
                  <a:lnTo>
                    <a:pt x="758992" y="486107"/>
                  </a:lnTo>
                  <a:lnTo>
                    <a:pt x="756070" y="520819"/>
                  </a:lnTo>
                  <a:lnTo>
                    <a:pt x="747951" y="560950"/>
                  </a:lnTo>
                  <a:lnTo>
                    <a:pt x="736792" y="600156"/>
                  </a:lnTo>
                  <a:lnTo>
                    <a:pt x="725031" y="641054"/>
                  </a:lnTo>
                  <a:lnTo>
                    <a:pt x="713152" y="677771"/>
                  </a:lnTo>
                  <a:lnTo>
                    <a:pt x="701250" y="713661"/>
                  </a:lnTo>
                  <a:lnTo>
                    <a:pt x="694304" y="730539"/>
                  </a:lnTo>
                  <a:lnTo>
                    <a:pt x="668339" y="775003"/>
                  </a:lnTo>
                  <a:lnTo>
                    <a:pt x="626908" y="816785"/>
                  </a:lnTo>
                  <a:lnTo>
                    <a:pt x="619253" y="823294"/>
                  </a:lnTo>
                  <a:lnTo>
                    <a:pt x="609898" y="826847"/>
                  </a:lnTo>
                  <a:lnTo>
                    <a:pt x="600116" y="829419"/>
                  </a:lnTo>
                  <a:lnTo>
                    <a:pt x="588038" y="835449"/>
                  </a:lnTo>
                  <a:lnTo>
                    <a:pt x="560926" y="838200"/>
                  </a:lnTo>
                  <a:lnTo>
                    <a:pt x="518634" y="830494"/>
                  </a:lnTo>
                  <a:lnTo>
                    <a:pt x="474828" y="828771"/>
                  </a:lnTo>
                  <a:lnTo>
                    <a:pt x="432902" y="817283"/>
                  </a:lnTo>
                  <a:lnTo>
                    <a:pt x="388605" y="802858"/>
                  </a:lnTo>
                  <a:lnTo>
                    <a:pt x="343997" y="787057"/>
                  </a:lnTo>
                  <a:lnTo>
                    <a:pt x="304088" y="765506"/>
                  </a:lnTo>
                  <a:lnTo>
                    <a:pt x="263071" y="739854"/>
                  </a:lnTo>
                  <a:lnTo>
                    <a:pt x="225031" y="710654"/>
                  </a:lnTo>
                  <a:lnTo>
                    <a:pt x="187605" y="680987"/>
                  </a:lnTo>
                  <a:lnTo>
                    <a:pt x="149561" y="641553"/>
                  </a:lnTo>
                  <a:lnTo>
                    <a:pt x="127614" y="617982"/>
                  </a:lnTo>
                  <a:lnTo>
                    <a:pt x="112869" y="603756"/>
                  </a:lnTo>
                  <a:lnTo>
                    <a:pt x="87137" y="561662"/>
                  </a:lnTo>
                  <a:lnTo>
                    <a:pt x="60740" y="520031"/>
                  </a:lnTo>
                  <a:lnTo>
                    <a:pt x="37515" y="479923"/>
                  </a:lnTo>
                  <a:lnTo>
                    <a:pt x="23098" y="441480"/>
                  </a:lnTo>
                  <a:lnTo>
                    <a:pt x="17792" y="426182"/>
                  </a:lnTo>
                  <a:lnTo>
                    <a:pt x="9367" y="383345"/>
                  </a:lnTo>
                  <a:lnTo>
                    <a:pt x="5243" y="338970"/>
                  </a:lnTo>
                  <a:lnTo>
                    <a:pt x="2156" y="314873"/>
                  </a:lnTo>
                  <a:lnTo>
                    <a:pt x="0" y="308048"/>
                  </a:lnTo>
                  <a:lnTo>
                    <a:pt x="249" y="292533"/>
                  </a:lnTo>
                  <a:lnTo>
                    <a:pt x="11303" y="250409"/>
                  </a:lnTo>
                  <a:lnTo>
                    <a:pt x="15530" y="232130"/>
                  </a:lnTo>
                  <a:lnTo>
                    <a:pt x="25848" y="208191"/>
                  </a:lnTo>
                  <a:lnTo>
                    <a:pt x="34231" y="198919"/>
                  </a:lnTo>
                  <a:lnTo>
                    <a:pt x="43580" y="190503"/>
                  </a:lnTo>
                  <a:lnTo>
                    <a:pt x="55415" y="175609"/>
                  </a:lnTo>
                  <a:lnTo>
                    <a:pt x="82438" y="158012"/>
                  </a:lnTo>
                  <a:lnTo>
                    <a:pt x="123724" y="145892"/>
                  </a:lnTo>
                  <a:lnTo>
                    <a:pt x="168027" y="142915"/>
                  </a:lnTo>
                  <a:lnTo>
                    <a:pt x="183426" y="143804"/>
                  </a:lnTo>
                  <a:lnTo>
                    <a:pt x="225104" y="155159"/>
                  </a:lnTo>
                  <a:lnTo>
                    <a:pt x="245760" y="1605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2300" name="SMARTInkShape-498"/>
            <p:cNvSpPr/>
            <p:nvPr>
              <p:custDataLst>
                <p:tags r:id="rId5"/>
              </p:custDataLst>
            </p:nvPr>
          </p:nvSpPr>
          <p:spPr>
            <a:xfrm>
              <a:off x="152400" y="5286375"/>
              <a:ext cx="44450" cy="90488"/>
            </a:xfrm>
            <a:custGeom>
              <a:avLst/>
              <a:gdLst/>
              <a:ahLst/>
              <a:cxnLst/>
              <a:rect l="0" t="0" r="0" b="0"/>
              <a:pathLst>
                <a:path w="44450" h="90488">
                  <a:moveTo>
                    <a:pt x="44449" y="90487"/>
                  </a:moveTo>
                  <a:lnTo>
                    <a:pt x="44449" y="90487"/>
                  </a:lnTo>
                  <a:lnTo>
                    <a:pt x="12811" y="57277"/>
                  </a:lnTo>
                  <a:lnTo>
                    <a:pt x="7030" y="45238"/>
                  </a:lnTo>
                  <a:lnTo>
                    <a:pt x="4687" y="42223"/>
                  </a:lnTo>
                  <a:lnTo>
                    <a:pt x="2083" y="3351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sp>
        <p:nvSpPr>
          <p:cNvPr id="52302" name="SMARTInkShape-499"/>
          <p:cNvSpPr/>
          <p:nvPr>
            <p:custDataLst>
              <p:tags r:id="rId3"/>
            </p:custDataLst>
          </p:nvPr>
        </p:nvSpPr>
        <p:spPr>
          <a:xfrm>
            <a:off x="260350" y="4278313"/>
            <a:ext cx="434975" cy="633412"/>
          </a:xfrm>
          <a:custGeom>
            <a:avLst/>
            <a:gdLst/>
            <a:ahLst/>
            <a:cxnLst/>
            <a:rect l="0" t="0" r="0" b="0"/>
            <a:pathLst>
              <a:path w="434975" h="633412">
                <a:moveTo>
                  <a:pt x="204241" y="0"/>
                </a:moveTo>
                <a:lnTo>
                  <a:pt x="204241" y="0"/>
                </a:lnTo>
                <a:lnTo>
                  <a:pt x="174561" y="0"/>
                </a:lnTo>
                <a:lnTo>
                  <a:pt x="160984" y="4739"/>
                </a:lnTo>
                <a:lnTo>
                  <a:pt x="130216" y="24896"/>
                </a:lnTo>
                <a:lnTo>
                  <a:pt x="102580" y="63019"/>
                </a:lnTo>
                <a:lnTo>
                  <a:pt x="82234" y="91419"/>
                </a:lnTo>
                <a:lnTo>
                  <a:pt x="63691" y="130123"/>
                </a:lnTo>
                <a:lnTo>
                  <a:pt x="46805" y="164282"/>
                </a:lnTo>
                <a:lnTo>
                  <a:pt x="30497" y="205231"/>
                </a:lnTo>
                <a:lnTo>
                  <a:pt x="20835" y="238878"/>
                </a:lnTo>
                <a:lnTo>
                  <a:pt x="11717" y="273972"/>
                </a:lnTo>
                <a:lnTo>
                  <a:pt x="3746" y="309493"/>
                </a:lnTo>
                <a:lnTo>
                  <a:pt x="946" y="344150"/>
                </a:lnTo>
                <a:lnTo>
                  <a:pt x="0" y="385661"/>
                </a:lnTo>
                <a:lnTo>
                  <a:pt x="2470" y="420050"/>
                </a:lnTo>
                <a:lnTo>
                  <a:pt x="7435" y="462472"/>
                </a:lnTo>
                <a:lnTo>
                  <a:pt x="21623" y="499500"/>
                </a:lnTo>
                <a:lnTo>
                  <a:pt x="38047" y="539672"/>
                </a:lnTo>
                <a:lnTo>
                  <a:pt x="68424" y="577023"/>
                </a:lnTo>
                <a:lnTo>
                  <a:pt x="85853" y="590247"/>
                </a:lnTo>
                <a:lnTo>
                  <a:pt x="128933" y="614488"/>
                </a:lnTo>
                <a:lnTo>
                  <a:pt x="144101" y="620207"/>
                </a:lnTo>
                <a:lnTo>
                  <a:pt x="188498" y="631446"/>
                </a:lnTo>
                <a:lnTo>
                  <a:pt x="230192" y="633411"/>
                </a:lnTo>
                <a:lnTo>
                  <a:pt x="269112" y="632691"/>
                </a:lnTo>
                <a:lnTo>
                  <a:pt x="299027" y="621283"/>
                </a:lnTo>
                <a:lnTo>
                  <a:pt x="340555" y="585728"/>
                </a:lnTo>
                <a:lnTo>
                  <a:pt x="379411" y="544432"/>
                </a:lnTo>
                <a:lnTo>
                  <a:pt x="399594" y="506106"/>
                </a:lnTo>
                <a:lnTo>
                  <a:pt x="414611" y="462785"/>
                </a:lnTo>
                <a:lnTo>
                  <a:pt x="423855" y="423934"/>
                </a:lnTo>
                <a:lnTo>
                  <a:pt x="432258" y="383204"/>
                </a:lnTo>
                <a:lnTo>
                  <a:pt x="434974" y="339091"/>
                </a:lnTo>
                <a:lnTo>
                  <a:pt x="428295" y="297175"/>
                </a:lnTo>
                <a:lnTo>
                  <a:pt x="422132" y="266522"/>
                </a:lnTo>
                <a:lnTo>
                  <a:pt x="397974" y="226525"/>
                </a:lnTo>
                <a:lnTo>
                  <a:pt x="366805" y="190446"/>
                </a:lnTo>
                <a:lnTo>
                  <a:pt x="349323" y="177309"/>
                </a:lnTo>
                <a:lnTo>
                  <a:pt x="319606" y="164976"/>
                </a:lnTo>
                <a:lnTo>
                  <a:pt x="282860" y="161228"/>
                </a:lnTo>
                <a:lnTo>
                  <a:pt x="239618" y="163378"/>
                </a:lnTo>
                <a:lnTo>
                  <a:pt x="204205" y="173097"/>
                </a:lnTo>
                <a:lnTo>
                  <a:pt x="150900" y="1963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102232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152400"/>
            <a:ext cx="7772400" cy="1143000"/>
          </a:xfrm>
        </p:spPr>
        <p:txBody>
          <a:bodyPr/>
          <a:lstStyle/>
          <a:p>
            <a:r>
              <a:rPr lang="en-US" altLang="en-US" smtClean="0"/>
              <a:t>America Mobilizes for War</a:t>
            </a:r>
          </a:p>
        </p:txBody>
      </p:sp>
      <p:sp>
        <p:nvSpPr>
          <p:cNvPr id="53251" name="Content Placeholder 2"/>
          <p:cNvSpPr>
            <a:spLocks noGrp="1"/>
          </p:cNvSpPr>
          <p:nvPr>
            <p:ph idx="1"/>
          </p:nvPr>
        </p:nvSpPr>
        <p:spPr>
          <a:xfrm>
            <a:off x="152400" y="1143000"/>
            <a:ext cx="8991600" cy="5715000"/>
          </a:xfrm>
        </p:spPr>
        <p:txBody>
          <a:bodyPr/>
          <a:lstStyle/>
          <a:p>
            <a:r>
              <a:rPr lang="en-US" altLang="en-US" sz="2800" smtClean="0"/>
              <a:t>When the US entered WWI, the U.S. Army was only a fraction of the size of European armies.  President Wilson encouraged Americans to volunteer for service and pushed Congress to pass the </a:t>
            </a:r>
            <a:r>
              <a:rPr lang="en-US" altLang="en-US" sz="2800" b="1" u="sng" smtClean="0"/>
              <a:t>Selective Service Act </a:t>
            </a:r>
            <a:r>
              <a:rPr lang="en-US" altLang="en-US" sz="2800" smtClean="0"/>
              <a:t>(military draft)</a:t>
            </a:r>
          </a:p>
          <a:p>
            <a:r>
              <a:rPr lang="en-US" altLang="en-US" sz="2800" b="1" u="sng" smtClean="0"/>
              <a:t>24</a:t>
            </a:r>
            <a:r>
              <a:rPr lang="en-US" altLang="en-US" sz="2800" smtClean="0"/>
              <a:t> million registered for the draft and 3 million were drafted.</a:t>
            </a:r>
          </a:p>
          <a:p>
            <a:r>
              <a:rPr lang="en-US" altLang="en-US" sz="2800" smtClean="0"/>
              <a:t>500,000 </a:t>
            </a:r>
            <a:r>
              <a:rPr lang="en-US" altLang="en-US" sz="2800" b="1" u="sng" smtClean="0"/>
              <a:t>women</a:t>
            </a:r>
            <a:r>
              <a:rPr lang="en-US" altLang="en-US" sz="2800" smtClean="0"/>
              <a:t> joined the workforce for the first time</a:t>
            </a:r>
          </a:p>
          <a:p>
            <a:r>
              <a:rPr lang="en-US" altLang="en-US" sz="2800" smtClean="0"/>
              <a:t>400,000 African Americans left the rural South for industrial jobs in the North </a:t>
            </a:r>
            <a:r>
              <a:rPr lang="en-US" altLang="en-US" sz="2800" b="1" smtClean="0"/>
              <a:t>– Great Migration </a:t>
            </a:r>
          </a:p>
        </p:txBody>
      </p:sp>
      <p:sp>
        <p:nvSpPr>
          <p:cNvPr id="53255" name="SMARTInkShape-500"/>
          <p:cNvSpPr/>
          <p:nvPr>
            <p:custDataLst>
              <p:tags r:id="rId1"/>
            </p:custDataLst>
          </p:nvPr>
        </p:nvSpPr>
        <p:spPr>
          <a:xfrm>
            <a:off x="5786438" y="2170113"/>
            <a:ext cx="830262" cy="1035050"/>
          </a:xfrm>
          <a:custGeom>
            <a:avLst/>
            <a:gdLst/>
            <a:ahLst/>
            <a:cxnLst/>
            <a:rect l="0" t="0" r="0" b="0"/>
            <a:pathLst>
              <a:path w="830262" h="1035050">
                <a:moveTo>
                  <a:pt x="473116" y="53537"/>
                </a:moveTo>
                <a:lnTo>
                  <a:pt x="473116" y="53537"/>
                </a:lnTo>
                <a:lnTo>
                  <a:pt x="473116" y="17845"/>
                </a:lnTo>
                <a:lnTo>
                  <a:pt x="464220" y="8955"/>
                </a:lnTo>
                <a:lnTo>
                  <a:pt x="441967" y="8923"/>
                </a:lnTo>
                <a:lnTo>
                  <a:pt x="440446" y="7932"/>
                </a:lnTo>
                <a:lnTo>
                  <a:pt x="439431" y="6279"/>
                </a:lnTo>
                <a:lnTo>
                  <a:pt x="438754" y="4186"/>
                </a:lnTo>
                <a:lnTo>
                  <a:pt x="437311" y="2791"/>
                </a:lnTo>
                <a:lnTo>
                  <a:pt x="429832" y="368"/>
                </a:lnTo>
                <a:lnTo>
                  <a:pt x="386799" y="1"/>
                </a:lnTo>
                <a:lnTo>
                  <a:pt x="343082" y="0"/>
                </a:lnTo>
                <a:lnTo>
                  <a:pt x="299251" y="0"/>
                </a:lnTo>
                <a:lnTo>
                  <a:pt x="273677" y="0"/>
                </a:lnTo>
                <a:lnTo>
                  <a:pt x="267742" y="2644"/>
                </a:lnTo>
                <a:lnTo>
                  <a:pt x="260590" y="7683"/>
                </a:lnTo>
                <a:lnTo>
                  <a:pt x="252048" y="8678"/>
                </a:lnTo>
                <a:lnTo>
                  <a:pt x="246555" y="8814"/>
                </a:lnTo>
                <a:lnTo>
                  <a:pt x="240807" y="11518"/>
                </a:lnTo>
                <a:lnTo>
                  <a:pt x="234946" y="15033"/>
                </a:lnTo>
                <a:lnTo>
                  <a:pt x="224868" y="17476"/>
                </a:lnTo>
                <a:lnTo>
                  <a:pt x="202170" y="17836"/>
                </a:lnTo>
                <a:lnTo>
                  <a:pt x="196280" y="20485"/>
                </a:lnTo>
                <a:lnTo>
                  <a:pt x="189153" y="25527"/>
                </a:lnTo>
                <a:lnTo>
                  <a:pt x="180617" y="26524"/>
                </a:lnTo>
                <a:lnTo>
                  <a:pt x="175126" y="26660"/>
                </a:lnTo>
                <a:lnTo>
                  <a:pt x="169378" y="29364"/>
                </a:lnTo>
                <a:lnTo>
                  <a:pt x="153827" y="41577"/>
                </a:lnTo>
                <a:lnTo>
                  <a:pt x="145485" y="44706"/>
                </a:lnTo>
                <a:lnTo>
                  <a:pt x="135558" y="52178"/>
                </a:lnTo>
                <a:lnTo>
                  <a:pt x="127041" y="54260"/>
                </a:lnTo>
                <a:lnTo>
                  <a:pt x="118698" y="59589"/>
                </a:lnTo>
                <a:lnTo>
                  <a:pt x="112884" y="61184"/>
                </a:lnTo>
                <a:lnTo>
                  <a:pt x="110937" y="62601"/>
                </a:lnTo>
                <a:lnTo>
                  <a:pt x="109638" y="64536"/>
                </a:lnTo>
                <a:lnTo>
                  <a:pt x="108772" y="66819"/>
                </a:lnTo>
                <a:lnTo>
                  <a:pt x="107203" y="68341"/>
                </a:lnTo>
                <a:lnTo>
                  <a:pt x="97557" y="73426"/>
                </a:lnTo>
                <a:lnTo>
                  <a:pt x="94766" y="75719"/>
                </a:lnTo>
                <a:lnTo>
                  <a:pt x="91665" y="80911"/>
                </a:lnTo>
                <a:lnTo>
                  <a:pt x="90838" y="83684"/>
                </a:lnTo>
                <a:lnTo>
                  <a:pt x="89295" y="85532"/>
                </a:lnTo>
                <a:lnTo>
                  <a:pt x="84934" y="87586"/>
                </a:lnTo>
                <a:lnTo>
                  <a:pt x="83374" y="89125"/>
                </a:lnTo>
                <a:lnTo>
                  <a:pt x="73371" y="107243"/>
                </a:lnTo>
                <a:lnTo>
                  <a:pt x="72690" y="110160"/>
                </a:lnTo>
                <a:lnTo>
                  <a:pt x="64439" y="124934"/>
                </a:lnTo>
                <a:lnTo>
                  <a:pt x="63759" y="127904"/>
                </a:lnTo>
                <a:lnTo>
                  <a:pt x="54377" y="142582"/>
                </a:lnTo>
                <a:lnTo>
                  <a:pt x="53873" y="146980"/>
                </a:lnTo>
                <a:lnTo>
                  <a:pt x="51003" y="152240"/>
                </a:lnTo>
                <a:lnTo>
                  <a:pt x="48848" y="155030"/>
                </a:lnTo>
                <a:lnTo>
                  <a:pt x="46456" y="163418"/>
                </a:lnTo>
                <a:lnTo>
                  <a:pt x="43624" y="185985"/>
                </a:lnTo>
                <a:lnTo>
                  <a:pt x="36863" y="207037"/>
                </a:lnTo>
                <a:lnTo>
                  <a:pt x="34642" y="237922"/>
                </a:lnTo>
                <a:lnTo>
                  <a:pt x="28550" y="249835"/>
                </a:lnTo>
                <a:lnTo>
                  <a:pt x="19632" y="292593"/>
                </a:lnTo>
                <a:lnTo>
                  <a:pt x="17760" y="336087"/>
                </a:lnTo>
                <a:lnTo>
                  <a:pt x="17756" y="350964"/>
                </a:lnTo>
                <a:lnTo>
                  <a:pt x="15109" y="356913"/>
                </a:lnTo>
                <a:lnTo>
                  <a:pt x="11619" y="362862"/>
                </a:lnTo>
                <a:lnTo>
                  <a:pt x="9378" y="374759"/>
                </a:lnTo>
                <a:lnTo>
                  <a:pt x="7840" y="408467"/>
                </a:lnTo>
                <a:lnTo>
                  <a:pt x="4089" y="418162"/>
                </a:lnTo>
                <a:lnTo>
                  <a:pt x="3684" y="421539"/>
                </a:lnTo>
                <a:lnTo>
                  <a:pt x="4405" y="423791"/>
                </a:lnTo>
                <a:lnTo>
                  <a:pt x="5879" y="425293"/>
                </a:lnTo>
                <a:lnTo>
                  <a:pt x="7953" y="436880"/>
                </a:lnTo>
                <a:lnTo>
                  <a:pt x="5792" y="444669"/>
                </a:lnTo>
                <a:lnTo>
                  <a:pt x="1061" y="453011"/>
                </a:lnTo>
                <a:lnTo>
                  <a:pt x="0" y="472040"/>
                </a:lnTo>
                <a:lnTo>
                  <a:pt x="958" y="475305"/>
                </a:lnTo>
                <a:lnTo>
                  <a:pt x="2589" y="477481"/>
                </a:lnTo>
                <a:lnTo>
                  <a:pt x="4667" y="478931"/>
                </a:lnTo>
                <a:lnTo>
                  <a:pt x="6053" y="480891"/>
                </a:lnTo>
                <a:lnTo>
                  <a:pt x="7594" y="485710"/>
                </a:lnTo>
                <a:lnTo>
                  <a:pt x="9812" y="523478"/>
                </a:lnTo>
                <a:lnTo>
                  <a:pt x="15891" y="535371"/>
                </a:lnTo>
                <a:lnTo>
                  <a:pt x="18674" y="559165"/>
                </a:lnTo>
                <a:lnTo>
                  <a:pt x="24807" y="571061"/>
                </a:lnTo>
                <a:lnTo>
                  <a:pt x="26573" y="591881"/>
                </a:lnTo>
                <a:lnTo>
                  <a:pt x="27603" y="593864"/>
                </a:lnTo>
                <a:lnTo>
                  <a:pt x="29281" y="595186"/>
                </a:lnTo>
                <a:lnTo>
                  <a:pt x="31390" y="596067"/>
                </a:lnTo>
                <a:lnTo>
                  <a:pt x="32798" y="598638"/>
                </a:lnTo>
                <a:lnTo>
                  <a:pt x="35241" y="613040"/>
                </a:lnTo>
                <a:lnTo>
                  <a:pt x="45277" y="625035"/>
                </a:lnTo>
                <a:lnTo>
                  <a:pt x="48006" y="627864"/>
                </a:lnTo>
                <a:lnTo>
                  <a:pt x="51041" y="636294"/>
                </a:lnTo>
                <a:lnTo>
                  <a:pt x="54142" y="656506"/>
                </a:lnTo>
                <a:lnTo>
                  <a:pt x="60473" y="669053"/>
                </a:lnTo>
                <a:lnTo>
                  <a:pt x="61115" y="672081"/>
                </a:lnTo>
                <a:lnTo>
                  <a:pt x="66757" y="681078"/>
                </a:lnTo>
                <a:lnTo>
                  <a:pt x="101460" y="724851"/>
                </a:lnTo>
                <a:lnTo>
                  <a:pt x="129933" y="755535"/>
                </a:lnTo>
                <a:lnTo>
                  <a:pt x="132097" y="761445"/>
                </a:lnTo>
                <a:lnTo>
                  <a:pt x="133665" y="763419"/>
                </a:lnTo>
                <a:lnTo>
                  <a:pt x="146103" y="771580"/>
                </a:lnTo>
                <a:lnTo>
                  <a:pt x="149204" y="779483"/>
                </a:lnTo>
                <a:lnTo>
                  <a:pt x="150030" y="784366"/>
                </a:lnTo>
                <a:lnTo>
                  <a:pt x="151574" y="787621"/>
                </a:lnTo>
                <a:lnTo>
                  <a:pt x="153596" y="789791"/>
                </a:lnTo>
                <a:lnTo>
                  <a:pt x="186897" y="817825"/>
                </a:lnTo>
                <a:lnTo>
                  <a:pt x="193128" y="820525"/>
                </a:lnTo>
                <a:lnTo>
                  <a:pt x="232041" y="853961"/>
                </a:lnTo>
                <a:lnTo>
                  <a:pt x="237994" y="856414"/>
                </a:lnTo>
                <a:lnTo>
                  <a:pt x="276134" y="880766"/>
                </a:lnTo>
                <a:lnTo>
                  <a:pt x="309914" y="895628"/>
                </a:lnTo>
                <a:lnTo>
                  <a:pt x="327194" y="906237"/>
                </a:lnTo>
                <a:lnTo>
                  <a:pt x="346040" y="912004"/>
                </a:lnTo>
                <a:lnTo>
                  <a:pt x="349708" y="914353"/>
                </a:lnTo>
                <a:lnTo>
                  <a:pt x="391142" y="926612"/>
                </a:lnTo>
                <a:lnTo>
                  <a:pt x="399645" y="930014"/>
                </a:lnTo>
                <a:lnTo>
                  <a:pt x="406731" y="933838"/>
                </a:lnTo>
                <a:lnTo>
                  <a:pt x="417290" y="935991"/>
                </a:lnTo>
                <a:lnTo>
                  <a:pt x="431553" y="937621"/>
                </a:lnTo>
                <a:lnTo>
                  <a:pt x="443494" y="942950"/>
                </a:lnTo>
                <a:lnTo>
                  <a:pt x="485929" y="951878"/>
                </a:lnTo>
                <a:lnTo>
                  <a:pt x="502154" y="954886"/>
                </a:lnTo>
                <a:lnTo>
                  <a:pt x="514679" y="960624"/>
                </a:lnTo>
                <a:lnTo>
                  <a:pt x="553641" y="970551"/>
                </a:lnTo>
                <a:lnTo>
                  <a:pt x="582136" y="975054"/>
                </a:lnTo>
                <a:lnTo>
                  <a:pt x="598673" y="979599"/>
                </a:lnTo>
                <a:lnTo>
                  <a:pt x="637657" y="982428"/>
                </a:lnTo>
                <a:lnTo>
                  <a:pt x="675878" y="992523"/>
                </a:lnTo>
                <a:lnTo>
                  <a:pt x="700141" y="1004589"/>
                </a:lnTo>
                <a:lnTo>
                  <a:pt x="743808" y="1014316"/>
                </a:lnTo>
                <a:lnTo>
                  <a:pt x="781734" y="1018119"/>
                </a:lnTo>
                <a:lnTo>
                  <a:pt x="794368" y="1024250"/>
                </a:lnTo>
                <a:lnTo>
                  <a:pt x="815370" y="1026016"/>
                </a:lnTo>
                <a:lnTo>
                  <a:pt x="817358" y="1027044"/>
                </a:lnTo>
                <a:lnTo>
                  <a:pt x="818683" y="1028721"/>
                </a:lnTo>
                <a:lnTo>
                  <a:pt x="819566" y="1030830"/>
                </a:lnTo>
                <a:lnTo>
                  <a:pt x="821147" y="1032236"/>
                </a:lnTo>
                <a:lnTo>
                  <a:pt x="830261" y="10350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3256" name="SMARTInkShape-501"/>
          <p:cNvSpPr/>
          <p:nvPr>
            <p:custDataLst>
              <p:tags r:id="rId2"/>
            </p:custDataLst>
          </p:nvPr>
        </p:nvSpPr>
        <p:spPr>
          <a:xfrm>
            <a:off x="20638" y="3330575"/>
            <a:ext cx="425450" cy="227013"/>
          </a:xfrm>
          <a:custGeom>
            <a:avLst/>
            <a:gdLst/>
            <a:ahLst/>
            <a:cxnLst/>
            <a:rect l="0" t="0" r="0" b="0"/>
            <a:pathLst>
              <a:path w="425450" h="227013">
                <a:moveTo>
                  <a:pt x="389793" y="62767"/>
                </a:moveTo>
                <a:lnTo>
                  <a:pt x="389793" y="62767"/>
                </a:lnTo>
                <a:lnTo>
                  <a:pt x="389793" y="53246"/>
                </a:lnTo>
                <a:lnTo>
                  <a:pt x="392434" y="45916"/>
                </a:lnTo>
                <a:lnTo>
                  <a:pt x="422832" y="8974"/>
                </a:lnTo>
                <a:lnTo>
                  <a:pt x="425449" y="13"/>
                </a:lnTo>
                <a:lnTo>
                  <a:pt x="404497" y="0"/>
                </a:lnTo>
                <a:lnTo>
                  <a:pt x="360168" y="11069"/>
                </a:lnTo>
                <a:lnTo>
                  <a:pt x="316361" y="27084"/>
                </a:lnTo>
                <a:lnTo>
                  <a:pt x="271853" y="47507"/>
                </a:lnTo>
                <a:lnTo>
                  <a:pt x="229053" y="67916"/>
                </a:lnTo>
                <a:lnTo>
                  <a:pt x="184711" y="88341"/>
                </a:lnTo>
                <a:lnTo>
                  <a:pt x="142809" y="109689"/>
                </a:lnTo>
                <a:lnTo>
                  <a:pt x="103685" y="137765"/>
                </a:lnTo>
                <a:lnTo>
                  <a:pt x="59827" y="167416"/>
                </a:lnTo>
                <a:lnTo>
                  <a:pt x="18844" y="203251"/>
                </a:lnTo>
                <a:lnTo>
                  <a:pt x="0" y="227012"/>
                </a:lnTo>
                <a:lnTo>
                  <a:pt x="18844" y="2032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3257" name="SMARTInkShape-502"/>
          <p:cNvSpPr/>
          <p:nvPr>
            <p:custDataLst>
              <p:tags r:id="rId3"/>
            </p:custDataLst>
          </p:nvPr>
        </p:nvSpPr>
        <p:spPr>
          <a:xfrm>
            <a:off x="142875" y="3205163"/>
            <a:ext cx="544513" cy="785812"/>
          </a:xfrm>
          <a:custGeom>
            <a:avLst/>
            <a:gdLst/>
            <a:ahLst/>
            <a:cxnLst/>
            <a:rect l="0" t="0" r="0" b="0"/>
            <a:pathLst>
              <a:path w="544513" h="785812">
                <a:moveTo>
                  <a:pt x="374925" y="124973"/>
                </a:moveTo>
                <a:lnTo>
                  <a:pt x="374925" y="124973"/>
                </a:lnTo>
                <a:lnTo>
                  <a:pt x="374925" y="111327"/>
                </a:lnTo>
                <a:lnTo>
                  <a:pt x="375916" y="110911"/>
                </a:lnTo>
                <a:lnTo>
                  <a:pt x="379663" y="113097"/>
                </a:lnTo>
                <a:lnTo>
                  <a:pt x="381060" y="113084"/>
                </a:lnTo>
                <a:lnTo>
                  <a:pt x="381991" y="112084"/>
                </a:lnTo>
                <a:lnTo>
                  <a:pt x="383484" y="108086"/>
                </a:lnTo>
                <a:lnTo>
                  <a:pt x="376133" y="99496"/>
                </a:lnTo>
                <a:lnTo>
                  <a:pt x="375031" y="90590"/>
                </a:lnTo>
                <a:lnTo>
                  <a:pt x="361629" y="71212"/>
                </a:lnTo>
                <a:lnTo>
                  <a:pt x="359118" y="69276"/>
                </a:lnTo>
                <a:lnTo>
                  <a:pt x="356452" y="68978"/>
                </a:lnTo>
                <a:lnTo>
                  <a:pt x="353683" y="69773"/>
                </a:lnTo>
                <a:lnTo>
                  <a:pt x="351836" y="69309"/>
                </a:lnTo>
                <a:lnTo>
                  <a:pt x="350606" y="68007"/>
                </a:lnTo>
                <a:lnTo>
                  <a:pt x="348246" y="63914"/>
                </a:lnTo>
                <a:lnTo>
                  <a:pt x="343892" y="58785"/>
                </a:lnTo>
                <a:lnTo>
                  <a:pt x="338650" y="55844"/>
                </a:lnTo>
                <a:lnTo>
                  <a:pt x="333014" y="53543"/>
                </a:lnTo>
                <a:lnTo>
                  <a:pt x="324265" y="47659"/>
                </a:lnTo>
                <a:lnTo>
                  <a:pt x="315390" y="44481"/>
                </a:lnTo>
                <a:lnTo>
                  <a:pt x="306479" y="38687"/>
                </a:lnTo>
                <a:lnTo>
                  <a:pt x="297557" y="36528"/>
                </a:lnTo>
                <a:lnTo>
                  <a:pt x="270778" y="34650"/>
                </a:lnTo>
                <a:lnTo>
                  <a:pt x="260860" y="29486"/>
                </a:lnTo>
                <a:lnTo>
                  <a:pt x="229488" y="26793"/>
                </a:lnTo>
                <a:lnTo>
                  <a:pt x="223333" y="29380"/>
                </a:lnTo>
                <a:lnTo>
                  <a:pt x="217291" y="32846"/>
                </a:lnTo>
                <a:lnTo>
                  <a:pt x="205330" y="35071"/>
                </a:lnTo>
                <a:lnTo>
                  <a:pt x="175559" y="35610"/>
                </a:lnTo>
                <a:lnTo>
                  <a:pt x="169608" y="38262"/>
                </a:lnTo>
                <a:lnTo>
                  <a:pt x="163657" y="41759"/>
                </a:lnTo>
                <a:lnTo>
                  <a:pt x="154730" y="44719"/>
                </a:lnTo>
                <a:lnTo>
                  <a:pt x="133901" y="59962"/>
                </a:lnTo>
                <a:lnTo>
                  <a:pt x="127950" y="62324"/>
                </a:lnTo>
                <a:lnTo>
                  <a:pt x="104145" y="83387"/>
                </a:lnTo>
                <a:lnTo>
                  <a:pt x="93235" y="101352"/>
                </a:lnTo>
                <a:lnTo>
                  <a:pt x="91031" y="108849"/>
                </a:lnTo>
                <a:lnTo>
                  <a:pt x="89451" y="111245"/>
                </a:lnTo>
                <a:lnTo>
                  <a:pt x="87406" y="112843"/>
                </a:lnTo>
                <a:lnTo>
                  <a:pt x="85051" y="113908"/>
                </a:lnTo>
                <a:lnTo>
                  <a:pt x="68329" y="135981"/>
                </a:lnTo>
                <a:lnTo>
                  <a:pt x="65083" y="142442"/>
                </a:lnTo>
                <a:lnTo>
                  <a:pt x="62649" y="148622"/>
                </a:lnTo>
                <a:lnTo>
                  <a:pt x="32698" y="189255"/>
                </a:lnTo>
                <a:lnTo>
                  <a:pt x="29409" y="198551"/>
                </a:lnTo>
                <a:lnTo>
                  <a:pt x="19248" y="238277"/>
                </a:lnTo>
                <a:lnTo>
                  <a:pt x="6887" y="278743"/>
                </a:lnTo>
                <a:lnTo>
                  <a:pt x="3060" y="289619"/>
                </a:lnTo>
                <a:lnTo>
                  <a:pt x="178" y="330536"/>
                </a:lnTo>
                <a:lnTo>
                  <a:pt x="9" y="369239"/>
                </a:lnTo>
                <a:lnTo>
                  <a:pt x="0" y="410618"/>
                </a:lnTo>
                <a:lnTo>
                  <a:pt x="7686" y="451598"/>
                </a:lnTo>
                <a:lnTo>
                  <a:pt x="17944" y="494244"/>
                </a:lnTo>
                <a:lnTo>
                  <a:pt x="33241" y="535998"/>
                </a:lnTo>
                <a:lnTo>
                  <a:pt x="37621" y="553872"/>
                </a:lnTo>
                <a:lnTo>
                  <a:pt x="56373" y="592261"/>
                </a:lnTo>
                <a:lnTo>
                  <a:pt x="82958" y="636930"/>
                </a:lnTo>
                <a:lnTo>
                  <a:pt x="96139" y="657279"/>
                </a:lnTo>
                <a:lnTo>
                  <a:pt x="132318" y="698135"/>
                </a:lnTo>
                <a:lnTo>
                  <a:pt x="175645" y="738263"/>
                </a:lnTo>
                <a:lnTo>
                  <a:pt x="217133" y="765336"/>
                </a:lnTo>
                <a:lnTo>
                  <a:pt x="229205" y="773284"/>
                </a:lnTo>
                <a:lnTo>
                  <a:pt x="265337" y="779672"/>
                </a:lnTo>
                <a:lnTo>
                  <a:pt x="273651" y="783294"/>
                </a:lnTo>
                <a:lnTo>
                  <a:pt x="300913" y="785811"/>
                </a:lnTo>
                <a:lnTo>
                  <a:pt x="309960" y="783375"/>
                </a:lnTo>
                <a:lnTo>
                  <a:pt x="318279" y="779976"/>
                </a:lnTo>
                <a:lnTo>
                  <a:pt x="345546" y="772872"/>
                </a:lnTo>
                <a:lnTo>
                  <a:pt x="390180" y="747436"/>
                </a:lnTo>
                <a:lnTo>
                  <a:pt x="426407" y="716571"/>
                </a:lnTo>
                <a:lnTo>
                  <a:pt x="439441" y="706326"/>
                </a:lnTo>
                <a:lnTo>
                  <a:pt x="449225" y="699070"/>
                </a:lnTo>
                <a:lnTo>
                  <a:pt x="475017" y="666727"/>
                </a:lnTo>
                <a:lnTo>
                  <a:pt x="494691" y="625143"/>
                </a:lnTo>
                <a:lnTo>
                  <a:pt x="513590" y="586878"/>
                </a:lnTo>
                <a:lnTo>
                  <a:pt x="527221" y="542303"/>
                </a:lnTo>
                <a:lnTo>
                  <a:pt x="533950" y="513419"/>
                </a:lnTo>
                <a:lnTo>
                  <a:pt x="538034" y="475481"/>
                </a:lnTo>
                <a:lnTo>
                  <a:pt x="543250" y="450026"/>
                </a:lnTo>
                <a:lnTo>
                  <a:pt x="544365" y="410174"/>
                </a:lnTo>
                <a:lnTo>
                  <a:pt x="544512" y="372274"/>
                </a:lnTo>
                <a:lnTo>
                  <a:pt x="543535" y="348495"/>
                </a:lnTo>
                <a:lnTo>
                  <a:pt x="536434" y="308918"/>
                </a:lnTo>
                <a:lnTo>
                  <a:pt x="533126" y="278792"/>
                </a:lnTo>
                <a:lnTo>
                  <a:pt x="520181" y="236876"/>
                </a:lnTo>
                <a:lnTo>
                  <a:pt x="508256" y="197946"/>
                </a:lnTo>
                <a:lnTo>
                  <a:pt x="490923" y="158198"/>
                </a:lnTo>
                <a:lnTo>
                  <a:pt x="484008" y="142718"/>
                </a:lnTo>
                <a:lnTo>
                  <a:pt x="458075" y="105367"/>
                </a:lnTo>
                <a:lnTo>
                  <a:pt x="439437" y="87418"/>
                </a:lnTo>
                <a:lnTo>
                  <a:pt x="431369" y="77505"/>
                </a:lnTo>
                <a:lnTo>
                  <a:pt x="392599" y="46603"/>
                </a:lnTo>
                <a:lnTo>
                  <a:pt x="353261" y="20807"/>
                </a:lnTo>
                <a:lnTo>
                  <a:pt x="335994" y="12808"/>
                </a:lnTo>
                <a:lnTo>
                  <a:pt x="294569" y="1974"/>
                </a:lnTo>
                <a:lnTo>
                  <a:pt x="257663" y="0"/>
                </a:lnTo>
                <a:lnTo>
                  <a:pt x="223169" y="88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3258" name="SMARTInkShape-503"/>
          <p:cNvSpPr/>
          <p:nvPr>
            <p:custDataLst>
              <p:tags r:id="rId4"/>
            </p:custDataLst>
          </p:nvPr>
        </p:nvSpPr>
        <p:spPr>
          <a:xfrm>
            <a:off x="182563" y="4232275"/>
            <a:ext cx="425450" cy="754063"/>
          </a:xfrm>
          <a:custGeom>
            <a:avLst/>
            <a:gdLst/>
            <a:ahLst/>
            <a:cxnLst/>
            <a:rect l="0" t="0" r="0" b="0"/>
            <a:pathLst>
              <a:path w="425450" h="754063">
                <a:moveTo>
                  <a:pt x="425449" y="258877"/>
                </a:moveTo>
                <a:lnTo>
                  <a:pt x="425449" y="258877"/>
                </a:lnTo>
                <a:lnTo>
                  <a:pt x="416873" y="258877"/>
                </a:lnTo>
                <a:lnTo>
                  <a:pt x="416515" y="250318"/>
                </a:lnTo>
                <a:lnTo>
                  <a:pt x="421255" y="250059"/>
                </a:lnTo>
                <a:lnTo>
                  <a:pt x="422653" y="249030"/>
                </a:lnTo>
                <a:lnTo>
                  <a:pt x="425080" y="242273"/>
                </a:lnTo>
                <a:lnTo>
                  <a:pt x="425446" y="227476"/>
                </a:lnTo>
                <a:lnTo>
                  <a:pt x="422798" y="222439"/>
                </a:lnTo>
                <a:lnTo>
                  <a:pt x="419301" y="216894"/>
                </a:lnTo>
                <a:lnTo>
                  <a:pt x="417057" y="205252"/>
                </a:lnTo>
                <a:lnTo>
                  <a:pt x="416873" y="202297"/>
                </a:lnTo>
                <a:lnTo>
                  <a:pt x="414018" y="196370"/>
                </a:lnTo>
                <a:lnTo>
                  <a:pt x="385411" y="152063"/>
                </a:lnTo>
                <a:lnTo>
                  <a:pt x="377367" y="140825"/>
                </a:lnTo>
                <a:lnTo>
                  <a:pt x="371615" y="136978"/>
                </a:lnTo>
                <a:lnTo>
                  <a:pt x="368690" y="135953"/>
                </a:lnTo>
                <a:lnTo>
                  <a:pt x="362789" y="129524"/>
                </a:lnTo>
                <a:lnTo>
                  <a:pt x="350904" y="113971"/>
                </a:lnTo>
                <a:lnTo>
                  <a:pt x="344946" y="110166"/>
                </a:lnTo>
                <a:lnTo>
                  <a:pt x="341967" y="109151"/>
                </a:lnTo>
                <a:lnTo>
                  <a:pt x="336006" y="102734"/>
                </a:lnTo>
                <a:lnTo>
                  <a:pt x="324081" y="87189"/>
                </a:lnTo>
                <a:lnTo>
                  <a:pt x="318118" y="83384"/>
                </a:lnTo>
                <a:lnTo>
                  <a:pt x="312155" y="80702"/>
                </a:lnTo>
                <a:lnTo>
                  <a:pt x="303212" y="74607"/>
                </a:lnTo>
                <a:lnTo>
                  <a:pt x="294267" y="71369"/>
                </a:lnTo>
                <a:lnTo>
                  <a:pt x="273397" y="56029"/>
                </a:lnTo>
                <a:lnTo>
                  <a:pt x="235008" y="45044"/>
                </a:lnTo>
                <a:lnTo>
                  <a:pt x="198866" y="44636"/>
                </a:lnTo>
                <a:lnTo>
                  <a:pt x="192901" y="47280"/>
                </a:lnTo>
                <a:lnTo>
                  <a:pt x="186937" y="50770"/>
                </a:lnTo>
                <a:lnTo>
                  <a:pt x="177993" y="53726"/>
                </a:lnTo>
                <a:lnTo>
                  <a:pt x="169048" y="59451"/>
                </a:lnTo>
                <a:lnTo>
                  <a:pt x="160105" y="62580"/>
                </a:lnTo>
                <a:lnTo>
                  <a:pt x="151160" y="68356"/>
                </a:lnTo>
                <a:lnTo>
                  <a:pt x="142216" y="70508"/>
                </a:lnTo>
                <a:lnTo>
                  <a:pt x="136253" y="71011"/>
                </a:lnTo>
                <a:lnTo>
                  <a:pt x="133272" y="73129"/>
                </a:lnTo>
                <a:lnTo>
                  <a:pt x="94513" y="116018"/>
                </a:lnTo>
                <a:lnTo>
                  <a:pt x="85570" y="127612"/>
                </a:lnTo>
                <a:lnTo>
                  <a:pt x="60724" y="171695"/>
                </a:lnTo>
                <a:lnTo>
                  <a:pt x="39110" y="189929"/>
                </a:lnTo>
                <a:lnTo>
                  <a:pt x="35107" y="201454"/>
                </a:lnTo>
                <a:lnTo>
                  <a:pt x="27789" y="228358"/>
                </a:lnTo>
                <a:lnTo>
                  <a:pt x="17767" y="253767"/>
                </a:lnTo>
                <a:lnTo>
                  <a:pt x="9762" y="295087"/>
                </a:lnTo>
                <a:lnTo>
                  <a:pt x="5689" y="332218"/>
                </a:lnTo>
                <a:lnTo>
                  <a:pt x="0" y="375179"/>
                </a:lnTo>
                <a:lnTo>
                  <a:pt x="4208" y="414853"/>
                </a:lnTo>
                <a:lnTo>
                  <a:pt x="4958" y="458467"/>
                </a:lnTo>
                <a:lnTo>
                  <a:pt x="7688" y="486632"/>
                </a:lnTo>
                <a:lnTo>
                  <a:pt x="20323" y="527284"/>
                </a:lnTo>
                <a:lnTo>
                  <a:pt x="39679" y="571393"/>
                </a:lnTo>
                <a:lnTo>
                  <a:pt x="58190" y="613314"/>
                </a:lnTo>
                <a:lnTo>
                  <a:pt x="70169" y="633021"/>
                </a:lnTo>
                <a:lnTo>
                  <a:pt x="101026" y="676505"/>
                </a:lnTo>
                <a:lnTo>
                  <a:pt x="119651" y="701859"/>
                </a:lnTo>
                <a:lnTo>
                  <a:pt x="148349" y="722236"/>
                </a:lnTo>
                <a:lnTo>
                  <a:pt x="189928" y="743850"/>
                </a:lnTo>
                <a:lnTo>
                  <a:pt x="225696" y="754062"/>
                </a:lnTo>
                <a:lnTo>
                  <a:pt x="237621" y="754036"/>
                </a:lnTo>
                <a:lnTo>
                  <a:pt x="279360" y="745356"/>
                </a:lnTo>
                <a:lnTo>
                  <a:pt x="306524" y="731796"/>
                </a:lnTo>
                <a:lnTo>
                  <a:pt x="342338" y="698731"/>
                </a:lnTo>
                <a:lnTo>
                  <a:pt x="358753" y="668227"/>
                </a:lnTo>
                <a:lnTo>
                  <a:pt x="379367" y="624706"/>
                </a:lnTo>
                <a:lnTo>
                  <a:pt x="394777" y="583000"/>
                </a:lnTo>
                <a:lnTo>
                  <a:pt x="404740" y="542434"/>
                </a:lnTo>
                <a:lnTo>
                  <a:pt x="409375" y="508205"/>
                </a:lnTo>
                <a:lnTo>
                  <a:pt x="415096" y="465834"/>
                </a:lnTo>
                <a:lnTo>
                  <a:pt x="416226" y="421683"/>
                </a:lnTo>
                <a:lnTo>
                  <a:pt x="416422" y="386575"/>
                </a:lnTo>
                <a:lnTo>
                  <a:pt x="415486" y="351045"/>
                </a:lnTo>
                <a:lnTo>
                  <a:pt x="409357" y="315391"/>
                </a:lnTo>
                <a:lnTo>
                  <a:pt x="401247" y="278707"/>
                </a:lnTo>
                <a:lnTo>
                  <a:pt x="392550" y="238853"/>
                </a:lnTo>
                <a:lnTo>
                  <a:pt x="380707" y="197724"/>
                </a:lnTo>
                <a:lnTo>
                  <a:pt x="368798" y="156206"/>
                </a:lnTo>
                <a:lnTo>
                  <a:pt x="350729" y="117919"/>
                </a:lnTo>
                <a:lnTo>
                  <a:pt x="328646" y="79216"/>
                </a:lnTo>
                <a:lnTo>
                  <a:pt x="294144" y="39106"/>
                </a:lnTo>
                <a:lnTo>
                  <a:pt x="26445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3259" name="SMARTInkShape-504"/>
          <p:cNvSpPr/>
          <p:nvPr>
            <p:custDataLst>
              <p:tags r:id="rId5"/>
            </p:custDataLst>
          </p:nvPr>
        </p:nvSpPr>
        <p:spPr>
          <a:xfrm>
            <a:off x="214313" y="5276850"/>
            <a:ext cx="455612" cy="669925"/>
          </a:xfrm>
          <a:custGeom>
            <a:avLst/>
            <a:gdLst/>
            <a:ahLst/>
            <a:cxnLst/>
            <a:rect l="0" t="0" r="0" b="0"/>
            <a:pathLst>
              <a:path w="455612" h="669924">
                <a:moveTo>
                  <a:pt x="303762" y="0"/>
                </a:moveTo>
                <a:lnTo>
                  <a:pt x="303762" y="0"/>
                </a:lnTo>
                <a:lnTo>
                  <a:pt x="303762" y="8932"/>
                </a:lnTo>
                <a:lnTo>
                  <a:pt x="291321" y="8934"/>
                </a:lnTo>
                <a:lnTo>
                  <a:pt x="285652" y="11582"/>
                </a:lnTo>
                <a:lnTo>
                  <a:pt x="269175" y="21370"/>
                </a:lnTo>
                <a:lnTo>
                  <a:pt x="228173" y="34611"/>
                </a:lnTo>
                <a:lnTo>
                  <a:pt x="185398" y="58810"/>
                </a:lnTo>
                <a:lnTo>
                  <a:pt x="141758" y="84499"/>
                </a:lnTo>
                <a:lnTo>
                  <a:pt x="102770" y="113315"/>
                </a:lnTo>
                <a:lnTo>
                  <a:pt x="65537" y="156613"/>
                </a:lnTo>
                <a:lnTo>
                  <a:pt x="38266" y="197179"/>
                </a:lnTo>
                <a:lnTo>
                  <a:pt x="21051" y="241312"/>
                </a:lnTo>
                <a:lnTo>
                  <a:pt x="8851" y="279630"/>
                </a:lnTo>
                <a:lnTo>
                  <a:pt x="2513" y="313494"/>
                </a:lnTo>
                <a:lnTo>
                  <a:pt x="635" y="348677"/>
                </a:lnTo>
                <a:lnTo>
                  <a:pt x="0" y="391396"/>
                </a:lnTo>
                <a:lnTo>
                  <a:pt x="867" y="434653"/>
                </a:lnTo>
                <a:lnTo>
                  <a:pt x="12221" y="475553"/>
                </a:lnTo>
                <a:lnTo>
                  <a:pt x="28553" y="516832"/>
                </a:lnTo>
                <a:lnTo>
                  <a:pt x="48479" y="553665"/>
                </a:lnTo>
                <a:lnTo>
                  <a:pt x="71544" y="589618"/>
                </a:lnTo>
                <a:lnTo>
                  <a:pt x="83357" y="605532"/>
                </a:lnTo>
                <a:lnTo>
                  <a:pt x="124991" y="640950"/>
                </a:lnTo>
                <a:lnTo>
                  <a:pt x="166701" y="663990"/>
                </a:lnTo>
                <a:lnTo>
                  <a:pt x="184578" y="668277"/>
                </a:lnTo>
                <a:lnTo>
                  <a:pt x="228030" y="669923"/>
                </a:lnTo>
                <a:lnTo>
                  <a:pt x="269664" y="657632"/>
                </a:lnTo>
                <a:lnTo>
                  <a:pt x="309344" y="632561"/>
                </a:lnTo>
                <a:lnTo>
                  <a:pt x="353140" y="601167"/>
                </a:lnTo>
                <a:lnTo>
                  <a:pt x="376968" y="562030"/>
                </a:lnTo>
                <a:lnTo>
                  <a:pt x="404299" y="524227"/>
                </a:lnTo>
                <a:lnTo>
                  <a:pt x="427198" y="486820"/>
                </a:lnTo>
                <a:lnTo>
                  <a:pt x="446165" y="446118"/>
                </a:lnTo>
                <a:lnTo>
                  <a:pt x="452890" y="419739"/>
                </a:lnTo>
                <a:lnTo>
                  <a:pt x="455163" y="384145"/>
                </a:lnTo>
                <a:lnTo>
                  <a:pt x="455611" y="342295"/>
                </a:lnTo>
                <a:lnTo>
                  <a:pt x="453051" y="306969"/>
                </a:lnTo>
                <a:lnTo>
                  <a:pt x="440472" y="268270"/>
                </a:lnTo>
                <a:lnTo>
                  <a:pt x="421134" y="230954"/>
                </a:lnTo>
                <a:lnTo>
                  <a:pt x="409277" y="209837"/>
                </a:lnTo>
                <a:lnTo>
                  <a:pt x="397338" y="199813"/>
                </a:lnTo>
                <a:lnTo>
                  <a:pt x="355114" y="169256"/>
                </a:lnTo>
                <a:lnTo>
                  <a:pt x="321189" y="150573"/>
                </a:lnTo>
                <a:lnTo>
                  <a:pt x="282816" y="136330"/>
                </a:lnTo>
                <a:lnTo>
                  <a:pt x="243592" y="123010"/>
                </a:lnTo>
                <a:lnTo>
                  <a:pt x="223313" y="1161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2071387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War Industries Board</a:t>
            </a:r>
          </a:p>
        </p:txBody>
      </p:sp>
      <p:sp>
        <p:nvSpPr>
          <p:cNvPr id="54275" name="Content Placeholder 2"/>
          <p:cNvSpPr>
            <a:spLocks noGrp="1"/>
          </p:cNvSpPr>
          <p:nvPr>
            <p:ph idx="1"/>
          </p:nvPr>
        </p:nvSpPr>
        <p:spPr/>
        <p:txBody>
          <a:bodyPr/>
          <a:lstStyle/>
          <a:p>
            <a:r>
              <a:rPr lang="en-US" altLang="en-US" smtClean="0"/>
              <a:t>The WIB was headed up by Bernard M. Baruch. The WIB encouraged factories to use </a:t>
            </a:r>
            <a:r>
              <a:rPr lang="en-US" altLang="en-US" b="1" u="sng" smtClean="0"/>
              <a:t>mass production techniques </a:t>
            </a:r>
            <a:r>
              <a:rPr lang="en-US" altLang="en-US" smtClean="0"/>
              <a:t>to increase </a:t>
            </a:r>
            <a:r>
              <a:rPr lang="en-US" altLang="en-US" b="1" u="sng" smtClean="0"/>
              <a:t>efficiency</a:t>
            </a:r>
            <a:r>
              <a:rPr lang="en-US" altLang="en-US" smtClean="0"/>
              <a:t> and set price controls on products.</a:t>
            </a:r>
          </a:p>
          <a:p>
            <a:r>
              <a:rPr lang="en-US" altLang="en-US" smtClean="0"/>
              <a:t>Effect of the WIB: Wages went up but the cost of living went way up because of the rising cost of food and housing. </a:t>
            </a:r>
          </a:p>
        </p:txBody>
      </p:sp>
      <p:grpSp>
        <p:nvGrpSpPr>
          <p:cNvPr id="54276" name="SMARTInkShape-Group320"/>
          <p:cNvGrpSpPr>
            <a:grpSpLocks/>
          </p:cNvGrpSpPr>
          <p:nvPr/>
        </p:nvGrpSpPr>
        <p:grpSpPr bwMode="auto">
          <a:xfrm>
            <a:off x="6357938" y="153988"/>
            <a:ext cx="2170112" cy="631825"/>
            <a:chOff x="6357938" y="153988"/>
            <a:chExt cx="2170112" cy="631825"/>
          </a:xfrm>
        </p:grpSpPr>
        <p:sp>
          <p:nvSpPr>
            <p:cNvPr id="54287" name="SMARTInkShape-505"/>
            <p:cNvSpPr/>
            <p:nvPr>
              <p:custDataLst>
                <p:tags r:id="rId1"/>
              </p:custDataLst>
            </p:nvPr>
          </p:nvSpPr>
          <p:spPr>
            <a:xfrm>
              <a:off x="8362950" y="268288"/>
              <a:ext cx="165100" cy="268287"/>
            </a:xfrm>
            <a:custGeom>
              <a:avLst/>
              <a:gdLst/>
              <a:ahLst/>
              <a:cxnLst/>
              <a:rect l="0" t="0" r="0" b="0"/>
              <a:pathLst>
                <a:path w="165100" h="268287">
                  <a:moveTo>
                    <a:pt x="102790" y="17592"/>
                  </a:moveTo>
                  <a:lnTo>
                    <a:pt x="102790" y="17592"/>
                  </a:lnTo>
                  <a:lnTo>
                    <a:pt x="98059" y="27098"/>
                  </a:lnTo>
                  <a:lnTo>
                    <a:pt x="95677" y="28903"/>
                  </a:lnTo>
                  <a:lnTo>
                    <a:pt x="93098" y="29112"/>
                  </a:lnTo>
                  <a:lnTo>
                    <a:pt x="90389" y="28256"/>
                  </a:lnTo>
                  <a:lnTo>
                    <a:pt x="87593" y="29676"/>
                  </a:lnTo>
                  <a:lnTo>
                    <a:pt x="73045" y="46866"/>
                  </a:lnTo>
                  <a:lnTo>
                    <a:pt x="64491" y="50499"/>
                  </a:lnTo>
                  <a:lnTo>
                    <a:pt x="37818" y="53235"/>
                  </a:lnTo>
                  <a:lnTo>
                    <a:pt x="34727" y="55281"/>
                  </a:lnTo>
                  <a:lnTo>
                    <a:pt x="10735" y="83032"/>
                  </a:lnTo>
                  <a:lnTo>
                    <a:pt x="7429" y="91775"/>
                  </a:lnTo>
                  <a:lnTo>
                    <a:pt x="6548" y="96891"/>
                  </a:lnTo>
                  <a:lnTo>
                    <a:pt x="4970" y="100302"/>
                  </a:lnTo>
                  <a:lnTo>
                    <a:pt x="2929" y="102577"/>
                  </a:lnTo>
                  <a:lnTo>
                    <a:pt x="578" y="104093"/>
                  </a:lnTo>
                  <a:lnTo>
                    <a:pt x="0" y="106099"/>
                  </a:lnTo>
                  <a:lnTo>
                    <a:pt x="606" y="108431"/>
                  </a:lnTo>
                  <a:lnTo>
                    <a:pt x="3960" y="114568"/>
                  </a:lnTo>
                  <a:lnTo>
                    <a:pt x="7058" y="115407"/>
                  </a:lnTo>
                  <a:lnTo>
                    <a:pt x="9270" y="115631"/>
                  </a:lnTo>
                  <a:lnTo>
                    <a:pt x="14369" y="113227"/>
                  </a:lnTo>
                  <a:lnTo>
                    <a:pt x="19934" y="109838"/>
                  </a:lnTo>
                  <a:lnTo>
                    <a:pt x="31572" y="107661"/>
                  </a:lnTo>
                  <a:lnTo>
                    <a:pt x="38470" y="106368"/>
                  </a:lnTo>
                  <a:lnTo>
                    <a:pt x="52494" y="100048"/>
                  </a:lnTo>
                  <a:lnTo>
                    <a:pt x="91323" y="69529"/>
                  </a:lnTo>
                  <a:lnTo>
                    <a:pt x="108851" y="54976"/>
                  </a:lnTo>
                  <a:lnTo>
                    <a:pt x="113761" y="54453"/>
                  </a:lnTo>
                  <a:lnTo>
                    <a:pt x="118023" y="57088"/>
                  </a:lnTo>
                  <a:lnTo>
                    <a:pt x="121855" y="61830"/>
                  </a:lnTo>
                  <a:lnTo>
                    <a:pt x="126389" y="61010"/>
                  </a:lnTo>
                  <a:lnTo>
                    <a:pt x="136706" y="49490"/>
                  </a:lnTo>
                  <a:lnTo>
                    <a:pt x="151359" y="23966"/>
                  </a:lnTo>
                  <a:lnTo>
                    <a:pt x="155788" y="7764"/>
                  </a:lnTo>
                  <a:lnTo>
                    <a:pt x="157920" y="5070"/>
                  </a:lnTo>
                  <a:lnTo>
                    <a:pt x="164732" y="0"/>
                  </a:lnTo>
                  <a:lnTo>
                    <a:pt x="165099" y="42209"/>
                  </a:lnTo>
                  <a:lnTo>
                    <a:pt x="164141" y="79269"/>
                  </a:lnTo>
                  <a:lnTo>
                    <a:pt x="160415" y="115636"/>
                  </a:lnTo>
                  <a:lnTo>
                    <a:pt x="158098" y="149042"/>
                  </a:lnTo>
                  <a:lnTo>
                    <a:pt x="156079" y="183454"/>
                  </a:lnTo>
                  <a:lnTo>
                    <a:pt x="151882" y="225277"/>
                  </a:lnTo>
                  <a:lnTo>
                    <a:pt x="147336" y="2682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88" name="SMARTInkShape-506"/>
            <p:cNvSpPr/>
            <p:nvPr>
              <p:custDataLst>
                <p:tags r:id="rId2"/>
              </p:custDataLst>
            </p:nvPr>
          </p:nvSpPr>
          <p:spPr>
            <a:xfrm>
              <a:off x="7000875" y="349250"/>
              <a:ext cx="80963" cy="79375"/>
            </a:xfrm>
            <a:custGeom>
              <a:avLst/>
              <a:gdLst/>
              <a:ahLst/>
              <a:cxnLst/>
              <a:rect l="0" t="0" r="0" b="0"/>
              <a:pathLst>
                <a:path w="80963" h="79375">
                  <a:moveTo>
                    <a:pt x="0" y="79374"/>
                  </a:moveTo>
                  <a:lnTo>
                    <a:pt x="0" y="79374"/>
                  </a:lnTo>
                  <a:lnTo>
                    <a:pt x="999" y="57238"/>
                  </a:lnTo>
                  <a:lnTo>
                    <a:pt x="15931" y="14669"/>
                  </a:lnTo>
                  <a:lnTo>
                    <a:pt x="21407" y="7069"/>
                  </a:lnTo>
                  <a:lnTo>
                    <a:pt x="27174" y="3036"/>
                  </a:lnTo>
                  <a:lnTo>
                    <a:pt x="36038" y="766"/>
                  </a:lnTo>
                  <a:lnTo>
                    <a:pt x="52765" y="0"/>
                  </a:lnTo>
                  <a:lnTo>
                    <a:pt x="80962" y="86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89" name="SMARTInkShape-507"/>
            <p:cNvSpPr/>
            <p:nvPr>
              <p:custDataLst>
                <p:tags r:id="rId3"/>
              </p:custDataLst>
            </p:nvPr>
          </p:nvSpPr>
          <p:spPr>
            <a:xfrm>
              <a:off x="8099425" y="153988"/>
              <a:ext cx="142875" cy="266700"/>
            </a:xfrm>
            <a:custGeom>
              <a:avLst/>
              <a:gdLst/>
              <a:ahLst/>
              <a:cxnLst/>
              <a:rect l="0" t="0" r="0" b="0"/>
              <a:pathLst>
                <a:path w="142875" h="266700">
                  <a:moveTo>
                    <a:pt x="71432" y="114769"/>
                  </a:moveTo>
                  <a:lnTo>
                    <a:pt x="71432" y="114769"/>
                  </a:lnTo>
                  <a:lnTo>
                    <a:pt x="58108" y="114769"/>
                  </a:lnTo>
                  <a:lnTo>
                    <a:pt x="52923" y="117416"/>
                  </a:lnTo>
                  <a:lnTo>
                    <a:pt x="32637" y="135776"/>
                  </a:lnTo>
                  <a:lnTo>
                    <a:pt x="12795" y="165586"/>
                  </a:lnTo>
                  <a:lnTo>
                    <a:pt x="499" y="207921"/>
                  </a:lnTo>
                  <a:lnTo>
                    <a:pt x="0" y="223974"/>
                  </a:lnTo>
                  <a:lnTo>
                    <a:pt x="953" y="226299"/>
                  </a:lnTo>
                  <a:lnTo>
                    <a:pt x="2582" y="227850"/>
                  </a:lnTo>
                  <a:lnTo>
                    <a:pt x="7043" y="229573"/>
                  </a:lnTo>
                  <a:lnTo>
                    <a:pt x="38649" y="230935"/>
                  </a:lnTo>
                  <a:lnTo>
                    <a:pt x="41627" y="228955"/>
                  </a:lnTo>
                  <a:lnTo>
                    <a:pt x="60501" y="207597"/>
                  </a:lnTo>
                  <a:lnTo>
                    <a:pt x="74597" y="199316"/>
                  </a:lnTo>
                  <a:lnTo>
                    <a:pt x="82115" y="197031"/>
                  </a:lnTo>
                  <a:lnTo>
                    <a:pt x="88768" y="190719"/>
                  </a:lnTo>
                  <a:lnTo>
                    <a:pt x="112157" y="161614"/>
                  </a:lnTo>
                  <a:lnTo>
                    <a:pt x="121950" y="122195"/>
                  </a:lnTo>
                  <a:lnTo>
                    <a:pt x="129432" y="83566"/>
                  </a:lnTo>
                  <a:lnTo>
                    <a:pt x="133436" y="45341"/>
                  </a:lnTo>
                  <a:lnTo>
                    <a:pt x="134767" y="33268"/>
                  </a:lnTo>
                  <a:lnTo>
                    <a:pt x="142608" y="9479"/>
                  </a:lnTo>
                  <a:lnTo>
                    <a:pt x="142874" y="3358"/>
                  </a:lnTo>
                  <a:lnTo>
                    <a:pt x="141917" y="1767"/>
                  </a:lnTo>
                  <a:lnTo>
                    <a:pt x="140287" y="707"/>
                  </a:lnTo>
                  <a:lnTo>
                    <a:pt x="138205" y="0"/>
                  </a:lnTo>
                  <a:lnTo>
                    <a:pt x="136817" y="521"/>
                  </a:lnTo>
                  <a:lnTo>
                    <a:pt x="135893" y="1862"/>
                  </a:lnTo>
                  <a:lnTo>
                    <a:pt x="134408" y="6404"/>
                  </a:lnTo>
                  <a:lnTo>
                    <a:pt x="134151" y="11936"/>
                  </a:lnTo>
                  <a:lnTo>
                    <a:pt x="131440" y="17097"/>
                  </a:lnTo>
                  <a:lnTo>
                    <a:pt x="129327" y="19864"/>
                  </a:lnTo>
                  <a:lnTo>
                    <a:pt x="126977" y="28234"/>
                  </a:lnTo>
                  <a:lnTo>
                    <a:pt x="123004" y="44112"/>
                  </a:lnTo>
                  <a:lnTo>
                    <a:pt x="119199" y="56554"/>
                  </a:lnTo>
                  <a:lnTo>
                    <a:pt x="110274" y="100070"/>
                  </a:lnTo>
                  <a:lnTo>
                    <a:pt x="105164" y="135918"/>
                  </a:lnTo>
                  <a:lnTo>
                    <a:pt x="99628" y="176210"/>
                  </a:lnTo>
                  <a:lnTo>
                    <a:pt x="98533" y="214842"/>
                  </a:lnTo>
                  <a:lnTo>
                    <a:pt x="98265" y="2666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0" name="SMARTInkShape-508"/>
            <p:cNvSpPr/>
            <p:nvPr>
              <p:custDataLst>
                <p:tags r:id="rId4"/>
              </p:custDataLst>
            </p:nvPr>
          </p:nvSpPr>
          <p:spPr>
            <a:xfrm>
              <a:off x="6357938" y="401638"/>
              <a:ext cx="7937" cy="250825"/>
            </a:xfrm>
            <a:custGeom>
              <a:avLst/>
              <a:gdLst/>
              <a:ahLst/>
              <a:cxnLst/>
              <a:rect l="0" t="0" r="0" b="0"/>
              <a:pathLst>
                <a:path w="7936" h="250825">
                  <a:moveTo>
                    <a:pt x="7935" y="0"/>
                  </a:moveTo>
                  <a:lnTo>
                    <a:pt x="7935" y="0"/>
                  </a:lnTo>
                  <a:lnTo>
                    <a:pt x="3596" y="4755"/>
                  </a:lnTo>
                  <a:lnTo>
                    <a:pt x="1465" y="9745"/>
                  </a:lnTo>
                  <a:lnTo>
                    <a:pt x="98" y="21058"/>
                  </a:lnTo>
                  <a:lnTo>
                    <a:pt x="4541" y="40029"/>
                  </a:lnTo>
                  <a:lnTo>
                    <a:pt x="0" y="78929"/>
                  </a:lnTo>
                  <a:lnTo>
                    <a:pt x="2289" y="87501"/>
                  </a:lnTo>
                  <a:lnTo>
                    <a:pt x="4173" y="91179"/>
                  </a:lnTo>
                  <a:lnTo>
                    <a:pt x="6823" y="110624"/>
                  </a:lnTo>
                  <a:lnTo>
                    <a:pt x="5021" y="121494"/>
                  </a:lnTo>
                  <a:lnTo>
                    <a:pt x="3266" y="125786"/>
                  </a:lnTo>
                  <a:lnTo>
                    <a:pt x="3741" y="138518"/>
                  </a:lnTo>
                  <a:lnTo>
                    <a:pt x="7571" y="181392"/>
                  </a:lnTo>
                  <a:lnTo>
                    <a:pt x="7865" y="224944"/>
                  </a:lnTo>
                  <a:lnTo>
                    <a:pt x="7935" y="2508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1" name="SMARTInkShape-509"/>
            <p:cNvSpPr/>
            <p:nvPr>
              <p:custDataLst>
                <p:tags r:id="rId5"/>
              </p:custDataLst>
            </p:nvPr>
          </p:nvSpPr>
          <p:spPr>
            <a:xfrm>
              <a:off x="6384925" y="277813"/>
              <a:ext cx="195263" cy="204787"/>
            </a:xfrm>
            <a:custGeom>
              <a:avLst/>
              <a:gdLst/>
              <a:ahLst/>
              <a:cxnLst/>
              <a:rect l="0" t="0" r="0" b="0"/>
              <a:pathLst>
                <a:path w="195263" h="204787">
                  <a:moveTo>
                    <a:pt x="0" y="80114"/>
                  </a:moveTo>
                  <a:lnTo>
                    <a:pt x="0" y="80114"/>
                  </a:lnTo>
                  <a:lnTo>
                    <a:pt x="20915" y="42974"/>
                  </a:lnTo>
                  <a:lnTo>
                    <a:pt x="42521" y="20830"/>
                  </a:lnTo>
                  <a:lnTo>
                    <a:pt x="56538" y="12855"/>
                  </a:lnTo>
                  <a:lnTo>
                    <a:pt x="70633" y="9658"/>
                  </a:lnTo>
                  <a:lnTo>
                    <a:pt x="77859" y="8231"/>
                  </a:lnTo>
                  <a:lnTo>
                    <a:pt x="99571" y="1251"/>
                  </a:lnTo>
                  <a:lnTo>
                    <a:pt x="127501" y="0"/>
                  </a:lnTo>
                  <a:lnTo>
                    <a:pt x="141146" y="4704"/>
                  </a:lnTo>
                  <a:lnTo>
                    <a:pt x="159609" y="18009"/>
                  </a:lnTo>
                  <a:lnTo>
                    <a:pt x="165846" y="22827"/>
                  </a:lnTo>
                  <a:lnTo>
                    <a:pt x="176165" y="26174"/>
                  </a:lnTo>
                  <a:lnTo>
                    <a:pt x="190183" y="39033"/>
                  </a:lnTo>
                  <a:lnTo>
                    <a:pt x="193276" y="44704"/>
                  </a:lnTo>
                  <a:lnTo>
                    <a:pt x="195262" y="56408"/>
                  </a:lnTo>
                  <a:lnTo>
                    <a:pt x="192897" y="62322"/>
                  </a:lnTo>
                  <a:lnTo>
                    <a:pt x="189540" y="68248"/>
                  </a:lnTo>
                  <a:lnTo>
                    <a:pt x="186660" y="77147"/>
                  </a:lnTo>
                  <a:lnTo>
                    <a:pt x="171509" y="97924"/>
                  </a:lnTo>
                  <a:lnTo>
                    <a:pt x="164819" y="114525"/>
                  </a:lnTo>
                  <a:lnTo>
                    <a:pt x="156817" y="126370"/>
                  </a:lnTo>
                  <a:lnTo>
                    <a:pt x="148458" y="130356"/>
                  </a:lnTo>
                  <a:lnTo>
                    <a:pt x="143461" y="131419"/>
                  </a:lnTo>
                  <a:lnTo>
                    <a:pt x="135272" y="137877"/>
                  </a:lnTo>
                  <a:lnTo>
                    <a:pt x="96177" y="179722"/>
                  </a:lnTo>
                  <a:lnTo>
                    <a:pt x="80081" y="2047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2" name="SMARTInkShape-510"/>
            <p:cNvSpPr/>
            <p:nvPr>
              <p:custDataLst>
                <p:tags r:id="rId6"/>
              </p:custDataLst>
            </p:nvPr>
          </p:nvSpPr>
          <p:spPr>
            <a:xfrm>
              <a:off x="7840663" y="285750"/>
              <a:ext cx="115887" cy="115888"/>
            </a:xfrm>
            <a:custGeom>
              <a:avLst/>
              <a:gdLst/>
              <a:ahLst/>
              <a:cxnLst/>
              <a:rect l="0" t="0" r="0" b="0"/>
              <a:pathLst>
                <a:path w="115887" h="115888">
                  <a:moveTo>
                    <a:pt x="8922" y="0"/>
                  </a:moveTo>
                  <a:lnTo>
                    <a:pt x="8922" y="0"/>
                  </a:lnTo>
                  <a:lnTo>
                    <a:pt x="1240" y="7675"/>
                  </a:lnTo>
                  <a:lnTo>
                    <a:pt x="6" y="50466"/>
                  </a:lnTo>
                  <a:lnTo>
                    <a:pt x="0" y="94850"/>
                  </a:lnTo>
                  <a:lnTo>
                    <a:pt x="0" y="96632"/>
                  </a:lnTo>
                  <a:lnTo>
                    <a:pt x="991" y="97107"/>
                  </a:lnTo>
                  <a:lnTo>
                    <a:pt x="13293" y="98021"/>
                  </a:lnTo>
                  <a:lnTo>
                    <a:pt x="14809" y="97043"/>
                  </a:lnTo>
                  <a:lnTo>
                    <a:pt x="15822" y="95400"/>
                  </a:lnTo>
                  <a:lnTo>
                    <a:pt x="16497" y="93315"/>
                  </a:lnTo>
                  <a:lnTo>
                    <a:pt x="31793" y="79996"/>
                  </a:lnTo>
                  <a:lnTo>
                    <a:pt x="34951" y="74183"/>
                  </a:lnTo>
                  <a:lnTo>
                    <a:pt x="68427" y="30540"/>
                  </a:lnTo>
                  <a:lnTo>
                    <a:pt x="77338" y="22035"/>
                  </a:lnTo>
                  <a:lnTo>
                    <a:pt x="89231" y="16018"/>
                  </a:lnTo>
                  <a:lnTo>
                    <a:pt x="92205" y="13651"/>
                  </a:lnTo>
                  <a:lnTo>
                    <a:pt x="95509" y="8378"/>
                  </a:lnTo>
                  <a:lnTo>
                    <a:pt x="96390" y="5585"/>
                  </a:lnTo>
                  <a:lnTo>
                    <a:pt x="97968" y="3724"/>
                  </a:lnTo>
                  <a:lnTo>
                    <a:pt x="106662" y="146"/>
                  </a:lnTo>
                  <a:lnTo>
                    <a:pt x="111689" y="43"/>
                  </a:lnTo>
                  <a:lnTo>
                    <a:pt x="113126" y="1019"/>
                  </a:lnTo>
                  <a:lnTo>
                    <a:pt x="114083" y="2660"/>
                  </a:lnTo>
                  <a:lnTo>
                    <a:pt x="115620" y="7679"/>
                  </a:lnTo>
                  <a:lnTo>
                    <a:pt x="115886" y="18013"/>
                  </a:lnTo>
                  <a:lnTo>
                    <a:pt x="113305" y="25504"/>
                  </a:lnTo>
                  <a:lnTo>
                    <a:pt x="109844" y="32136"/>
                  </a:lnTo>
                  <a:lnTo>
                    <a:pt x="107896" y="43418"/>
                  </a:lnTo>
                  <a:lnTo>
                    <a:pt x="104593" y="70206"/>
                  </a:lnTo>
                  <a:lnTo>
                    <a:pt x="100061" y="91457"/>
                  </a:lnTo>
                  <a:lnTo>
                    <a:pt x="98152" y="1158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3" name="SMARTInkShape-511"/>
            <p:cNvSpPr/>
            <p:nvPr>
              <p:custDataLst>
                <p:tags r:id="rId7"/>
              </p:custDataLst>
            </p:nvPr>
          </p:nvSpPr>
          <p:spPr>
            <a:xfrm>
              <a:off x="6991350" y="447675"/>
              <a:ext cx="26988" cy="249238"/>
            </a:xfrm>
            <a:custGeom>
              <a:avLst/>
              <a:gdLst/>
              <a:ahLst/>
              <a:cxnLst/>
              <a:rect l="0" t="0" r="0" b="0"/>
              <a:pathLst>
                <a:path w="26988" h="249238">
                  <a:moveTo>
                    <a:pt x="0" y="0"/>
                  </a:moveTo>
                  <a:lnTo>
                    <a:pt x="0" y="0"/>
                  </a:lnTo>
                  <a:lnTo>
                    <a:pt x="0" y="20924"/>
                  </a:lnTo>
                  <a:lnTo>
                    <a:pt x="2666" y="26773"/>
                  </a:lnTo>
                  <a:lnTo>
                    <a:pt x="4776" y="29717"/>
                  </a:lnTo>
                  <a:lnTo>
                    <a:pt x="7746" y="43312"/>
                  </a:lnTo>
                  <a:lnTo>
                    <a:pt x="9922" y="84172"/>
                  </a:lnTo>
                  <a:lnTo>
                    <a:pt x="16732" y="120428"/>
                  </a:lnTo>
                  <a:lnTo>
                    <a:pt x="18743" y="158370"/>
                  </a:lnTo>
                  <a:lnTo>
                    <a:pt x="24100" y="189345"/>
                  </a:lnTo>
                  <a:lnTo>
                    <a:pt x="26132" y="228854"/>
                  </a:lnTo>
                  <a:lnTo>
                    <a:pt x="26987" y="2492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4" name="SMARTInkShape-512"/>
            <p:cNvSpPr/>
            <p:nvPr>
              <p:custDataLst>
                <p:tags r:id="rId8"/>
              </p:custDataLst>
            </p:nvPr>
          </p:nvSpPr>
          <p:spPr>
            <a:xfrm>
              <a:off x="7062788" y="357188"/>
              <a:ext cx="98425" cy="90487"/>
            </a:xfrm>
            <a:custGeom>
              <a:avLst/>
              <a:gdLst/>
              <a:ahLst/>
              <a:cxnLst/>
              <a:rect l="0" t="0" r="0" b="0"/>
              <a:pathLst>
                <a:path w="98425" h="90487">
                  <a:moveTo>
                    <a:pt x="98424" y="8949"/>
                  </a:moveTo>
                  <a:lnTo>
                    <a:pt x="98424" y="8949"/>
                  </a:lnTo>
                  <a:lnTo>
                    <a:pt x="98424" y="0"/>
                  </a:lnTo>
                  <a:lnTo>
                    <a:pt x="83163" y="14343"/>
                  </a:lnTo>
                  <a:lnTo>
                    <a:pt x="71513" y="19969"/>
                  </a:lnTo>
                  <a:lnTo>
                    <a:pt x="50699" y="39263"/>
                  </a:lnTo>
                  <a:lnTo>
                    <a:pt x="23860" y="75017"/>
                  </a:lnTo>
                  <a:lnTo>
                    <a:pt x="0" y="904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5" name="SMARTInkShape-513"/>
            <p:cNvSpPr/>
            <p:nvPr>
              <p:custDataLst>
                <p:tags r:id="rId9"/>
              </p:custDataLst>
            </p:nvPr>
          </p:nvSpPr>
          <p:spPr>
            <a:xfrm>
              <a:off x="6562725" y="428625"/>
              <a:ext cx="80963" cy="203200"/>
            </a:xfrm>
            <a:custGeom>
              <a:avLst/>
              <a:gdLst/>
              <a:ahLst/>
              <a:cxnLst/>
              <a:rect l="0" t="0" r="0" b="0"/>
              <a:pathLst>
                <a:path w="80963" h="203200">
                  <a:moveTo>
                    <a:pt x="17965" y="53518"/>
                  </a:moveTo>
                  <a:lnTo>
                    <a:pt x="17965" y="53518"/>
                  </a:lnTo>
                  <a:lnTo>
                    <a:pt x="17965" y="95788"/>
                  </a:lnTo>
                  <a:lnTo>
                    <a:pt x="17965" y="135836"/>
                  </a:lnTo>
                  <a:lnTo>
                    <a:pt x="17965" y="179381"/>
                  </a:lnTo>
                  <a:lnTo>
                    <a:pt x="17965" y="203199"/>
                  </a:lnTo>
                  <a:lnTo>
                    <a:pt x="17965" y="192568"/>
                  </a:lnTo>
                  <a:lnTo>
                    <a:pt x="16966" y="191808"/>
                  </a:lnTo>
                  <a:lnTo>
                    <a:pt x="15299" y="192292"/>
                  </a:lnTo>
                  <a:lnTo>
                    <a:pt x="13187" y="193607"/>
                  </a:lnTo>
                  <a:lnTo>
                    <a:pt x="11780" y="193492"/>
                  </a:lnTo>
                  <a:lnTo>
                    <a:pt x="10842" y="192424"/>
                  </a:lnTo>
                  <a:lnTo>
                    <a:pt x="9799" y="188594"/>
                  </a:lnTo>
                  <a:lnTo>
                    <a:pt x="8213" y="179876"/>
                  </a:lnTo>
                  <a:lnTo>
                    <a:pt x="1250" y="158756"/>
                  </a:lnTo>
                  <a:lnTo>
                    <a:pt x="0" y="118438"/>
                  </a:lnTo>
                  <a:lnTo>
                    <a:pt x="9134" y="77276"/>
                  </a:lnTo>
                  <a:lnTo>
                    <a:pt x="15904" y="60448"/>
                  </a:lnTo>
                  <a:lnTo>
                    <a:pt x="41989" y="24697"/>
                  </a:lnTo>
                  <a:lnTo>
                    <a:pt x="59965" y="12311"/>
                  </a:lnTo>
                  <a:lnTo>
                    <a:pt x="68963" y="8934"/>
                  </a:lnTo>
                  <a:lnTo>
                    <a:pt x="809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6" name="SMARTInkShape-514"/>
            <p:cNvSpPr/>
            <p:nvPr>
              <p:custDataLst>
                <p:tags r:id="rId10"/>
              </p:custDataLst>
            </p:nvPr>
          </p:nvSpPr>
          <p:spPr>
            <a:xfrm>
              <a:off x="7634288" y="341313"/>
              <a:ext cx="98425" cy="122237"/>
            </a:xfrm>
            <a:custGeom>
              <a:avLst/>
              <a:gdLst/>
              <a:ahLst/>
              <a:cxnLst/>
              <a:rect l="0" t="0" r="0" b="0"/>
              <a:pathLst>
                <a:path w="98425" h="122237">
                  <a:moveTo>
                    <a:pt x="80507" y="33948"/>
                  </a:moveTo>
                  <a:lnTo>
                    <a:pt x="80507" y="33948"/>
                  </a:lnTo>
                  <a:lnTo>
                    <a:pt x="80507" y="29208"/>
                  </a:lnTo>
                  <a:lnTo>
                    <a:pt x="78516" y="27812"/>
                  </a:lnTo>
                  <a:lnTo>
                    <a:pt x="70995" y="26260"/>
                  </a:lnTo>
                  <a:lnTo>
                    <a:pt x="63670" y="28217"/>
                  </a:lnTo>
                  <a:lnTo>
                    <a:pt x="57098" y="31401"/>
                  </a:lnTo>
                  <a:lnTo>
                    <a:pt x="47800" y="34185"/>
                  </a:lnTo>
                  <a:lnTo>
                    <a:pt x="14810" y="63747"/>
                  </a:lnTo>
                  <a:lnTo>
                    <a:pt x="11491" y="69678"/>
                  </a:lnTo>
                  <a:lnTo>
                    <a:pt x="0" y="112431"/>
                  </a:lnTo>
                  <a:lnTo>
                    <a:pt x="4670" y="118490"/>
                  </a:lnTo>
                  <a:lnTo>
                    <a:pt x="6059" y="119078"/>
                  </a:lnTo>
                  <a:lnTo>
                    <a:pt x="6985" y="118479"/>
                  </a:lnTo>
                  <a:lnTo>
                    <a:pt x="7602" y="117088"/>
                  </a:lnTo>
                  <a:lnTo>
                    <a:pt x="9009" y="117152"/>
                  </a:lnTo>
                  <a:lnTo>
                    <a:pt x="18419" y="121737"/>
                  </a:lnTo>
                  <a:lnTo>
                    <a:pt x="21197" y="122236"/>
                  </a:lnTo>
                  <a:lnTo>
                    <a:pt x="23050" y="121576"/>
                  </a:lnTo>
                  <a:lnTo>
                    <a:pt x="24284" y="120144"/>
                  </a:lnTo>
                  <a:lnTo>
                    <a:pt x="26652" y="115908"/>
                  </a:lnTo>
                  <a:lnTo>
                    <a:pt x="31022" y="110718"/>
                  </a:lnTo>
                  <a:lnTo>
                    <a:pt x="36283" y="107750"/>
                  </a:lnTo>
                  <a:lnTo>
                    <a:pt x="41938" y="105439"/>
                  </a:lnTo>
                  <a:lnTo>
                    <a:pt x="65585" y="84429"/>
                  </a:lnTo>
                  <a:lnTo>
                    <a:pt x="68898" y="78540"/>
                  </a:lnTo>
                  <a:lnTo>
                    <a:pt x="71365" y="72616"/>
                  </a:lnTo>
                  <a:lnTo>
                    <a:pt x="75780" y="66676"/>
                  </a:lnTo>
                  <a:lnTo>
                    <a:pt x="81061" y="63374"/>
                  </a:lnTo>
                  <a:lnTo>
                    <a:pt x="83863" y="62494"/>
                  </a:lnTo>
                  <a:lnTo>
                    <a:pt x="85731" y="59924"/>
                  </a:lnTo>
                  <a:lnTo>
                    <a:pt x="88727" y="44186"/>
                  </a:lnTo>
                  <a:lnTo>
                    <a:pt x="89319" y="31231"/>
                  </a:lnTo>
                  <a:lnTo>
                    <a:pt x="92055" y="25135"/>
                  </a:lnTo>
                  <a:lnTo>
                    <a:pt x="95594" y="19118"/>
                  </a:lnTo>
                  <a:lnTo>
                    <a:pt x="97865" y="7173"/>
                  </a:lnTo>
                  <a:lnTo>
                    <a:pt x="98314" y="0"/>
                  </a:lnTo>
                  <a:lnTo>
                    <a:pt x="98392" y="3498"/>
                  </a:lnTo>
                  <a:lnTo>
                    <a:pt x="97407" y="4719"/>
                  </a:lnTo>
                  <a:lnTo>
                    <a:pt x="89476" y="7160"/>
                  </a:lnTo>
                  <a:lnTo>
                    <a:pt x="89469" y="11902"/>
                  </a:lnTo>
                  <a:lnTo>
                    <a:pt x="86812" y="16875"/>
                  </a:lnTo>
                  <a:lnTo>
                    <a:pt x="84710" y="19589"/>
                  </a:lnTo>
                  <a:lnTo>
                    <a:pt x="84304" y="22392"/>
                  </a:lnTo>
                  <a:lnTo>
                    <a:pt x="98424" y="696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7" name="SMARTInkShape-515"/>
            <p:cNvSpPr/>
            <p:nvPr>
              <p:custDataLst>
                <p:tags r:id="rId11"/>
              </p:custDataLst>
            </p:nvPr>
          </p:nvSpPr>
          <p:spPr>
            <a:xfrm>
              <a:off x="7375525" y="268288"/>
              <a:ext cx="211138" cy="517525"/>
            </a:xfrm>
            <a:custGeom>
              <a:avLst/>
              <a:gdLst/>
              <a:ahLst/>
              <a:cxnLst/>
              <a:rect l="0" t="0" r="0" b="0"/>
              <a:pathLst>
                <a:path w="211138" h="517525">
                  <a:moveTo>
                    <a:pt x="98524" y="0"/>
                  </a:moveTo>
                  <a:lnTo>
                    <a:pt x="98524" y="0"/>
                  </a:lnTo>
                  <a:lnTo>
                    <a:pt x="93769" y="0"/>
                  </a:lnTo>
                  <a:lnTo>
                    <a:pt x="88781" y="2643"/>
                  </a:lnTo>
                  <a:lnTo>
                    <a:pt x="77469" y="12419"/>
                  </a:lnTo>
                  <a:lnTo>
                    <a:pt x="44782" y="56023"/>
                  </a:lnTo>
                  <a:lnTo>
                    <a:pt x="21894" y="93126"/>
                  </a:lnTo>
                  <a:lnTo>
                    <a:pt x="16045" y="113535"/>
                  </a:lnTo>
                  <a:lnTo>
                    <a:pt x="12107" y="121842"/>
                  </a:lnTo>
                  <a:lnTo>
                    <a:pt x="10357" y="132144"/>
                  </a:lnTo>
                  <a:lnTo>
                    <a:pt x="10886" y="135685"/>
                  </a:lnTo>
                  <a:lnTo>
                    <a:pt x="12233" y="138045"/>
                  </a:lnTo>
                  <a:lnTo>
                    <a:pt x="14127" y="139618"/>
                  </a:lnTo>
                  <a:lnTo>
                    <a:pt x="16230" y="144010"/>
                  </a:lnTo>
                  <a:lnTo>
                    <a:pt x="16792" y="146569"/>
                  </a:lnTo>
                  <a:lnTo>
                    <a:pt x="18161" y="148275"/>
                  </a:lnTo>
                  <a:lnTo>
                    <a:pt x="22335" y="150172"/>
                  </a:lnTo>
                  <a:lnTo>
                    <a:pt x="30282" y="151239"/>
                  </a:lnTo>
                  <a:lnTo>
                    <a:pt x="36016" y="148845"/>
                  </a:lnTo>
                  <a:lnTo>
                    <a:pt x="41882" y="145467"/>
                  </a:lnTo>
                  <a:lnTo>
                    <a:pt x="76797" y="133748"/>
                  </a:lnTo>
                  <a:lnTo>
                    <a:pt x="95465" y="118702"/>
                  </a:lnTo>
                  <a:lnTo>
                    <a:pt x="104474" y="110960"/>
                  </a:lnTo>
                  <a:lnTo>
                    <a:pt x="110457" y="108800"/>
                  </a:lnTo>
                  <a:lnTo>
                    <a:pt x="112451" y="107234"/>
                  </a:lnTo>
                  <a:lnTo>
                    <a:pt x="120668" y="94806"/>
                  </a:lnTo>
                  <a:lnTo>
                    <a:pt x="125948" y="91707"/>
                  </a:lnTo>
                  <a:lnTo>
                    <a:pt x="128748" y="90881"/>
                  </a:lnTo>
                  <a:lnTo>
                    <a:pt x="132691" y="127612"/>
                  </a:lnTo>
                  <a:lnTo>
                    <a:pt x="133859" y="169780"/>
                  </a:lnTo>
                  <a:lnTo>
                    <a:pt x="140409" y="210451"/>
                  </a:lnTo>
                  <a:lnTo>
                    <a:pt x="142019" y="221757"/>
                  </a:lnTo>
                  <a:lnTo>
                    <a:pt x="143444" y="225170"/>
                  </a:lnTo>
                  <a:lnTo>
                    <a:pt x="145389" y="227444"/>
                  </a:lnTo>
                  <a:lnTo>
                    <a:pt x="147680" y="228961"/>
                  </a:lnTo>
                  <a:lnTo>
                    <a:pt x="149209" y="230962"/>
                  </a:lnTo>
                  <a:lnTo>
                    <a:pt x="150906" y="235832"/>
                  </a:lnTo>
                  <a:lnTo>
                    <a:pt x="152354" y="237526"/>
                  </a:lnTo>
                  <a:lnTo>
                    <a:pt x="170358" y="247779"/>
                  </a:lnTo>
                  <a:lnTo>
                    <a:pt x="173284" y="248466"/>
                  </a:lnTo>
                  <a:lnTo>
                    <a:pt x="182156" y="254169"/>
                  </a:lnTo>
                  <a:lnTo>
                    <a:pt x="185453" y="262008"/>
                  </a:lnTo>
                  <a:lnTo>
                    <a:pt x="187915" y="271111"/>
                  </a:lnTo>
                  <a:lnTo>
                    <a:pt x="192326" y="278460"/>
                  </a:lnTo>
                  <a:lnTo>
                    <a:pt x="197603" y="282388"/>
                  </a:lnTo>
                  <a:lnTo>
                    <a:pt x="200405" y="283435"/>
                  </a:lnTo>
                  <a:lnTo>
                    <a:pt x="202271" y="285125"/>
                  </a:lnTo>
                  <a:lnTo>
                    <a:pt x="204346" y="289646"/>
                  </a:lnTo>
                  <a:lnTo>
                    <a:pt x="206903" y="309391"/>
                  </a:lnTo>
                  <a:lnTo>
                    <a:pt x="210717" y="315303"/>
                  </a:lnTo>
                  <a:lnTo>
                    <a:pt x="211137" y="319258"/>
                  </a:lnTo>
                  <a:lnTo>
                    <a:pt x="203740" y="350084"/>
                  </a:lnTo>
                  <a:lnTo>
                    <a:pt x="196376" y="363812"/>
                  </a:lnTo>
                  <a:lnTo>
                    <a:pt x="163021" y="404770"/>
                  </a:lnTo>
                  <a:lnTo>
                    <a:pt x="122961" y="434084"/>
                  </a:lnTo>
                  <a:lnTo>
                    <a:pt x="80643" y="463368"/>
                  </a:lnTo>
                  <a:lnTo>
                    <a:pt x="37698" y="484421"/>
                  </a:lnTo>
                  <a:lnTo>
                    <a:pt x="0" y="5175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8" name="SMARTInkShape-516"/>
            <p:cNvSpPr/>
            <p:nvPr>
              <p:custDataLst>
                <p:tags r:id="rId12"/>
              </p:custDataLst>
            </p:nvPr>
          </p:nvSpPr>
          <p:spPr>
            <a:xfrm>
              <a:off x="7215188" y="312738"/>
              <a:ext cx="106362" cy="141287"/>
            </a:xfrm>
            <a:custGeom>
              <a:avLst/>
              <a:gdLst/>
              <a:ahLst/>
              <a:cxnLst/>
              <a:rect l="0" t="0" r="0" b="0"/>
              <a:pathLst>
                <a:path w="106362" h="141287">
                  <a:moveTo>
                    <a:pt x="79978" y="0"/>
                  </a:moveTo>
                  <a:lnTo>
                    <a:pt x="79978" y="0"/>
                  </a:lnTo>
                  <a:lnTo>
                    <a:pt x="59854" y="12448"/>
                  </a:lnTo>
                  <a:lnTo>
                    <a:pt x="20432" y="51673"/>
                  </a:lnTo>
                  <a:lnTo>
                    <a:pt x="12490" y="66761"/>
                  </a:lnTo>
                  <a:lnTo>
                    <a:pt x="6656" y="87014"/>
                  </a:lnTo>
                  <a:lnTo>
                    <a:pt x="2728" y="95312"/>
                  </a:lnTo>
                  <a:lnTo>
                    <a:pt x="0" y="117856"/>
                  </a:lnTo>
                  <a:lnTo>
                    <a:pt x="2418" y="124587"/>
                  </a:lnTo>
                  <a:lnTo>
                    <a:pt x="5808" y="130891"/>
                  </a:lnTo>
                  <a:lnTo>
                    <a:pt x="7313" y="137006"/>
                  </a:lnTo>
                  <a:lnTo>
                    <a:pt x="8708" y="139033"/>
                  </a:lnTo>
                  <a:lnTo>
                    <a:pt x="10629" y="140385"/>
                  </a:lnTo>
                  <a:lnTo>
                    <a:pt x="12904" y="141286"/>
                  </a:lnTo>
                  <a:lnTo>
                    <a:pt x="15412" y="140893"/>
                  </a:lnTo>
                  <a:lnTo>
                    <a:pt x="26569" y="135773"/>
                  </a:lnTo>
                  <a:lnTo>
                    <a:pt x="51979" y="129493"/>
                  </a:lnTo>
                  <a:lnTo>
                    <a:pt x="63852" y="121727"/>
                  </a:lnTo>
                  <a:lnTo>
                    <a:pt x="79814" y="102823"/>
                  </a:lnTo>
                  <a:lnTo>
                    <a:pt x="88862" y="97042"/>
                  </a:lnTo>
                  <a:lnTo>
                    <a:pt x="91855" y="94505"/>
                  </a:lnTo>
                  <a:lnTo>
                    <a:pt x="95182" y="89036"/>
                  </a:lnTo>
                  <a:lnTo>
                    <a:pt x="97652" y="83293"/>
                  </a:lnTo>
                  <a:lnTo>
                    <a:pt x="103631" y="74473"/>
                  </a:lnTo>
                  <a:lnTo>
                    <a:pt x="106361" y="64361"/>
                  </a:lnTo>
                  <a:lnTo>
                    <a:pt x="99651" y="53105"/>
                  </a:lnTo>
                  <a:lnTo>
                    <a:pt x="99048" y="50308"/>
                  </a:lnTo>
                  <a:lnTo>
                    <a:pt x="93458" y="41625"/>
                  </a:lnTo>
                  <a:lnTo>
                    <a:pt x="88285" y="38373"/>
                  </a:lnTo>
                  <a:lnTo>
                    <a:pt x="85516" y="37506"/>
                  </a:lnTo>
                  <a:lnTo>
                    <a:pt x="82678" y="37922"/>
                  </a:lnTo>
                  <a:lnTo>
                    <a:pt x="71045" y="447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54299" name="SMARTInkShape-517"/>
            <p:cNvSpPr/>
            <p:nvPr>
              <p:custDataLst>
                <p:tags r:id="rId13"/>
              </p:custDataLst>
            </p:nvPr>
          </p:nvSpPr>
          <p:spPr>
            <a:xfrm>
              <a:off x="6777038" y="430213"/>
              <a:ext cx="90487" cy="146050"/>
            </a:xfrm>
            <a:custGeom>
              <a:avLst/>
              <a:gdLst/>
              <a:ahLst/>
              <a:cxnLst/>
              <a:rect l="0" t="0" r="0" b="0"/>
              <a:pathLst>
                <a:path w="90487" h="146050">
                  <a:moveTo>
                    <a:pt x="54285" y="7709"/>
                  </a:moveTo>
                  <a:lnTo>
                    <a:pt x="54285" y="7709"/>
                  </a:lnTo>
                  <a:lnTo>
                    <a:pt x="54285" y="0"/>
                  </a:lnTo>
                  <a:lnTo>
                    <a:pt x="49478" y="3877"/>
                  </a:lnTo>
                  <a:lnTo>
                    <a:pt x="47119" y="8659"/>
                  </a:lnTo>
                  <a:lnTo>
                    <a:pt x="45604" y="15081"/>
                  </a:lnTo>
                  <a:lnTo>
                    <a:pt x="39083" y="23497"/>
                  </a:lnTo>
                  <a:lnTo>
                    <a:pt x="29205" y="46766"/>
                  </a:lnTo>
                  <a:lnTo>
                    <a:pt x="21817" y="57636"/>
                  </a:lnTo>
                  <a:lnTo>
                    <a:pt x="16128" y="70221"/>
                  </a:lnTo>
                  <a:lnTo>
                    <a:pt x="13758" y="73259"/>
                  </a:lnTo>
                  <a:lnTo>
                    <a:pt x="11124" y="81939"/>
                  </a:lnTo>
                  <a:lnTo>
                    <a:pt x="6959" y="98012"/>
                  </a:lnTo>
                  <a:lnTo>
                    <a:pt x="373" y="121852"/>
                  </a:lnTo>
                  <a:lnTo>
                    <a:pt x="0" y="136364"/>
                  </a:lnTo>
                  <a:lnTo>
                    <a:pt x="2663" y="142151"/>
                  </a:lnTo>
                  <a:lnTo>
                    <a:pt x="4781" y="145086"/>
                  </a:lnTo>
                  <a:lnTo>
                    <a:pt x="6194" y="146049"/>
                  </a:lnTo>
                  <a:lnTo>
                    <a:pt x="7135" y="145696"/>
                  </a:lnTo>
                  <a:lnTo>
                    <a:pt x="7763" y="144466"/>
                  </a:lnTo>
                  <a:lnTo>
                    <a:pt x="9187" y="143646"/>
                  </a:lnTo>
                  <a:lnTo>
                    <a:pt x="15998" y="141497"/>
                  </a:lnTo>
                  <a:lnTo>
                    <a:pt x="21509" y="137469"/>
                  </a:lnTo>
                  <a:lnTo>
                    <a:pt x="29994" y="135015"/>
                  </a:lnTo>
                  <a:lnTo>
                    <a:pt x="39466" y="132930"/>
                  </a:lnTo>
                  <a:lnTo>
                    <a:pt x="50453" y="126163"/>
                  </a:lnTo>
                  <a:lnTo>
                    <a:pt x="84454" y="94245"/>
                  </a:lnTo>
                  <a:lnTo>
                    <a:pt x="87812" y="85629"/>
                  </a:lnTo>
                  <a:lnTo>
                    <a:pt x="90486" y="49154"/>
                  </a:lnTo>
                  <a:lnTo>
                    <a:pt x="87809" y="43371"/>
                  </a:lnTo>
                  <a:lnTo>
                    <a:pt x="85688" y="40437"/>
                  </a:lnTo>
                  <a:lnTo>
                    <a:pt x="80649" y="37176"/>
                  </a:lnTo>
                  <a:lnTo>
                    <a:pt x="69217" y="35084"/>
                  </a:lnTo>
                  <a:lnTo>
                    <a:pt x="45231" y="345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spTree>
    <p:extLst>
      <p:ext uri="{BB962C8B-B14F-4D97-AF65-F5344CB8AC3E}">
        <p14:creationId xmlns:p14="http://schemas.microsoft.com/office/powerpoint/2010/main" val="3509746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3175"/>
            <a:ext cx="8382000" cy="1143000"/>
          </a:xfrm>
        </p:spPr>
        <p:txBody>
          <a:bodyPr/>
          <a:lstStyle/>
          <a:p>
            <a:r>
              <a:rPr lang="en-US" altLang="en-US" smtClean="0"/>
              <a:t>Committee on Public Information</a:t>
            </a:r>
          </a:p>
        </p:txBody>
      </p:sp>
      <p:sp>
        <p:nvSpPr>
          <p:cNvPr id="55299" name="Content Placeholder 2"/>
          <p:cNvSpPr>
            <a:spLocks noGrp="1"/>
          </p:cNvSpPr>
          <p:nvPr>
            <p:ph idx="1"/>
          </p:nvPr>
        </p:nvSpPr>
        <p:spPr>
          <a:xfrm>
            <a:off x="152400" y="990600"/>
            <a:ext cx="8915400" cy="5715000"/>
          </a:xfrm>
        </p:spPr>
        <p:txBody>
          <a:bodyPr/>
          <a:lstStyle/>
          <a:p>
            <a:r>
              <a:rPr lang="en-US" altLang="en-US" smtClean="0"/>
              <a:t>Propaganda department headed by George Creel. The CPI designed, printed and distributed millions of posters that </a:t>
            </a:r>
            <a:r>
              <a:rPr lang="en-US" altLang="en-US" b="1" u="sng" smtClean="0"/>
              <a:t>dramatized</a:t>
            </a:r>
            <a:r>
              <a:rPr lang="en-US" altLang="en-US" smtClean="0"/>
              <a:t> the needs of America and its allies.</a:t>
            </a:r>
          </a:p>
          <a:p>
            <a:r>
              <a:rPr lang="en-US" altLang="en-US" smtClean="0"/>
              <a:t>Creel and the CPI’s job was to combine education and widespread advertising to “</a:t>
            </a:r>
            <a:r>
              <a:rPr lang="en-US" altLang="en-US" b="1" u="sng" smtClean="0"/>
              <a:t>sell America</a:t>
            </a:r>
            <a:r>
              <a:rPr lang="en-US" altLang="en-US" smtClean="0"/>
              <a:t>”.  The CPI also stressed the cruelty and wickedness of the enemy (specifically Germany)</a:t>
            </a:r>
          </a:p>
        </p:txBody>
      </p:sp>
    </p:spTree>
    <p:extLst>
      <p:ext uri="{BB962C8B-B14F-4D97-AF65-F5344CB8AC3E}">
        <p14:creationId xmlns:p14="http://schemas.microsoft.com/office/powerpoint/2010/main" val="176532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2625" y="38100"/>
            <a:ext cx="7772400" cy="1143000"/>
          </a:xfrm>
        </p:spPr>
        <p:txBody>
          <a:bodyPr/>
          <a:lstStyle/>
          <a:p>
            <a:r>
              <a:rPr lang="en-US" altLang="en-US" smtClean="0"/>
              <a:t>CPI Continued</a:t>
            </a:r>
          </a:p>
        </p:txBody>
      </p:sp>
      <p:sp>
        <p:nvSpPr>
          <p:cNvPr id="56323" name="Content Placeholder 2"/>
          <p:cNvSpPr>
            <a:spLocks noGrp="1"/>
          </p:cNvSpPr>
          <p:nvPr>
            <p:ph idx="1"/>
          </p:nvPr>
        </p:nvSpPr>
        <p:spPr>
          <a:xfrm>
            <a:off x="152400" y="914400"/>
            <a:ext cx="8763000" cy="5791200"/>
          </a:xfrm>
        </p:spPr>
        <p:txBody>
          <a:bodyPr/>
          <a:lstStyle/>
          <a:p>
            <a:r>
              <a:rPr lang="en-US" altLang="en-US" smtClean="0"/>
              <a:t>Creel and the CPI conducted the greatest </a:t>
            </a:r>
            <a:r>
              <a:rPr lang="en-US" altLang="en-US" b="1" u="sng" smtClean="0"/>
              <a:t>sales</a:t>
            </a:r>
            <a:r>
              <a:rPr lang="en-US" altLang="en-US" smtClean="0"/>
              <a:t> job ever!  Governments were left to find ways to make the war popular for their citizens- besides songs they also used art.  Propaganda posters were widespread and targeted all sorts of groups.</a:t>
            </a:r>
          </a:p>
          <a:p>
            <a:r>
              <a:rPr lang="en-US" altLang="en-US" smtClean="0"/>
              <a:t>Effects of CPI- new policies</a:t>
            </a:r>
          </a:p>
          <a:p>
            <a:pPr lvl="1"/>
            <a:r>
              <a:rPr lang="en-US" altLang="en-US" smtClean="0"/>
              <a:t>Work or Fight!</a:t>
            </a:r>
          </a:p>
          <a:p>
            <a:pPr lvl="1"/>
            <a:r>
              <a:rPr lang="en-US" altLang="en-US" smtClean="0"/>
              <a:t>“Sweetless, Meatless, Wheatless, and Heatless”</a:t>
            </a:r>
          </a:p>
          <a:p>
            <a:pPr lvl="1"/>
            <a:r>
              <a:rPr lang="en-US" altLang="en-US" smtClean="0"/>
              <a:t>Victory Gardens</a:t>
            </a:r>
          </a:p>
        </p:txBody>
      </p:sp>
      <p:sp>
        <p:nvSpPr>
          <p:cNvPr id="14" name="SMARTInkShape-518"/>
          <p:cNvSpPr/>
          <p:nvPr>
            <p:custDataLst>
              <p:tags r:id="rId1"/>
            </p:custDataLst>
          </p:nvPr>
        </p:nvSpPr>
        <p:spPr>
          <a:xfrm>
            <a:off x="160338" y="2724150"/>
            <a:ext cx="330200" cy="660400"/>
          </a:xfrm>
          <a:custGeom>
            <a:avLst/>
            <a:gdLst/>
            <a:ahLst/>
            <a:cxnLst/>
            <a:rect l="0" t="0" r="0" b="0"/>
            <a:pathLst>
              <a:path w="330200" h="660400">
                <a:moveTo>
                  <a:pt x="312352" y="0"/>
                </a:moveTo>
                <a:lnTo>
                  <a:pt x="312352" y="0"/>
                </a:lnTo>
                <a:lnTo>
                  <a:pt x="320036" y="0"/>
                </a:lnTo>
                <a:lnTo>
                  <a:pt x="320450" y="991"/>
                </a:lnTo>
                <a:lnTo>
                  <a:pt x="320909" y="4737"/>
                </a:lnTo>
                <a:lnTo>
                  <a:pt x="322023" y="6133"/>
                </a:lnTo>
                <a:lnTo>
                  <a:pt x="330090" y="8892"/>
                </a:lnTo>
                <a:lnTo>
                  <a:pt x="330199" y="17479"/>
                </a:lnTo>
                <a:lnTo>
                  <a:pt x="322517" y="25500"/>
                </a:lnTo>
                <a:lnTo>
                  <a:pt x="316906" y="26395"/>
                </a:lnTo>
                <a:lnTo>
                  <a:pt x="308963" y="26661"/>
                </a:lnTo>
                <a:lnTo>
                  <a:pt x="307118" y="27690"/>
                </a:lnTo>
                <a:lnTo>
                  <a:pt x="305888" y="29367"/>
                </a:lnTo>
                <a:lnTo>
                  <a:pt x="305067" y="31477"/>
                </a:lnTo>
                <a:lnTo>
                  <a:pt x="303529" y="32883"/>
                </a:lnTo>
                <a:lnTo>
                  <a:pt x="299176" y="34446"/>
                </a:lnTo>
                <a:lnTo>
                  <a:pt x="288300" y="36441"/>
                </a:lnTo>
                <a:lnTo>
                  <a:pt x="279552" y="41757"/>
                </a:lnTo>
                <a:lnTo>
                  <a:pt x="267712" y="44055"/>
                </a:lnTo>
                <a:lnTo>
                  <a:pt x="264743" y="44244"/>
                </a:lnTo>
                <a:lnTo>
                  <a:pt x="258798" y="47098"/>
                </a:lnTo>
                <a:lnTo>
                  <a:pt x="252850" y="50680"/>
                </a:lnTo>
                <a:lnTo>
                  <a:pt x="243927" y="53688"/>
                </a:lnTo>
                <a:lnTo>
                  <a:pt x="235003" y="59427"/>
                </a:lnTo>
                <a:lnTo>
                  <a:pt x="226078" y="62560"/>
                </a:lnTo>
                <a:lnTo>
                  <a:pt x="182280" y="95216"/>
                </a:lnTo>
                <a:lnTo>
                  <a:pt x="139626" y="130890"/>
                </a:lnTo>
                <a:lnTo>
                  <a:pt x="128733" y="140806"/>
                </a:lnTo>
                <a:lnTo>
                  <a:pt x="113138" y="162371"/>
                </a:lnTo>
                <a:lnTo>
                  <a:pt x="91105" y="180967"/>
                </a:lnTo>
                <a:lnTo>
                  <a:pt x="62503" y="223723"/>
                </a:lnTo>
                <a:lnTo>
                  <a:pt x="35681" y="268296"/>
                </a:lnTo>
                <a:lnTo>
                  <a:pt x="21797" y="297552"/>
                </a:lnTo>
                <a:lnTo>
                  <a:pt x="8354" y="339128"/>
                </a:lnTo>
                <a:lnTo>
                  <a:pt x="3702" y="352016"/>
                </a:lnTo>
                <a:lnTo>
                  <a:pt x="307" y="394817"/>
                </a:lnTo>
                <a:lnTo>
                  <a:pt x="0" y="437242"/>
                </a:lnTo>
                <a:lnTo>
                  <a:pt x="980" y="449168"/>
                </a:lnTo>
                <a:lnTo>
                  <a:pt x="15419" y="490835"/>
                </a:lnTo>
                <a:lnTo>
                  <a:pt x="16222" y="496786"/>
                </a:lnTo>
                <a:lnTo>
                  <a:pt x="22404" y="508684"/>
                </a:lnTo>
                <a:lnTo>
                  <a:pt x="34391" y="529178"/>
                </a:lnTo>
                <a:lnTo>
                  <a:pt x="47326" y="553279"/>
                </a:lnTo>
                <a:lnTo>
                  <a:pt x="83613" y="591160"/>
                </a:lnTo>
                <a:lnTo>
                  <a:pt x="124949" y="615555"/>
                </a:lnTo>
                <a:lnTo>
                  <a:pt x="136838" y="620636"/>
                </a:lnTo>
                <a:lnTo>
                  <a:pt x="154681" y="625480"/>
                </a:lnTo>
                <a:lnTo>
                  <a:pt x="190379" y="646923"/>
                </a:lnTo>
                <a:lnTo>
                  <a:pt x="234838" y="657489"/>
                </a:lnTo>
                <a:lnTo>
                  <a:pt x="269340" y="660285"/>
                </a:lnTo>
                <a:lnTo>
                  <a:pt x="294389" y="660399"/>
                </a:lnTo>
                <a:lnTo>
                  <a:pt x="294468" y="655661"/>
                </a:lnTo>
                <a:lnTo>
                  <a:pt x="295472" y="654266"/>
                </a:lnTo>
                <a:lnTo>
                  <a:pt x="303427" y="6514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15" name="SMARTInkShape-519"/>
          <p:cNvSpPr/>
          <p:nvPr>
            <p:custDataLst>
              <p:tags r:id="rId2"/>
            </p:custDataLst>
          </p:nvPr>
        </p:nvSpPr>
        <p:spPr>
          <a:xfrm>
            <a:off x="492125" y="4446588"/>
            <a:ext cx="517525" cy="598487"/>
          </a:xfrm>
          <a:custGeom>
            <a:avLst/>
            <a:gdLst/>
            <a:ahLst/>
            <a:cxnLst/>
            <a:rect l="0" t="0" r="0" b="0"/>
            <a:pathLst>
              <a:path w="517525" h="598487">
                <a:moveTo>
                  <a:pt x="437242" y="178786"/>
                </a:moveTo>
                <a:lnTo>
                  <a:pt x="437242" y="178786"/>
                </a:lnTo>
                <a:lnTo>
                  <a:pt x="437242" y="134622"/>
                </a:lnTo>
                <a:lnTo>
                  <a:pt x="437242" y="95730"/>
                </a:lnTo>
                <a:lnTo>
                  <a:pt x="434596" y="89561"/>
                </a:lnTo>
                <a:lnTo>
                  <a:pt x="431104" y="83509"/>
                </a:lnTo>
                <a:lnTo>
                  <a:pt x="428145" y="74517"/>
                </a:lnTo>
                <a:lnTo>
                  <a:pt x="407346" y="50658"/>
                </a:lnTo>
                <a:lnTo>
                  <a:pt x="401460" y="47346"/>
                </a:lnTo>
                <a:lnTo>
                  <a:pt x="395536" y="44881"/>
                </a:lnTo>
                <a:lnTo>
                  <a:pt x="374718" y="29304"/>
                </a:lnTo>
                <a:lnTo>
                  <a:pt x="335667" y="18804"/>
                </a:lnTo>
                <a:lnTo>
                  <a:pt x="294313" y="15284"/>
                </a:lnTo>
                <a:lnTo>
                  <a:pt x="288366" y="13169"/>
                </a:lnTo>
                <a:lnTo>
                  <a:pt x="276464" y="13468"/>
                </a:lnTo>
                <a:lnTo>
                  <a:pt x="233673" y="17492"/>
                </a:lnTo>
                <a:lnTo>
                  <a:pt x="220730" y="18700"/>
                </a:lnTo>
                <a:lnTo>
                  <a:pt x="178109" y="26968"/>
                </a:lnTo>
                <a:lnTo>
                  <a:pt x="139768" y="36842"/>
                </a:lnTo>
                <a:lnTo>
                  <a:pt x="97850" y="62203"/>
                </a:lnTo>
                <a:lnTo>
                  <a:pt x="79976" y="74053"/>
                </a:lnTo>
                <a:lnTo>
                  <a:pt x="39466" y="113147"/>
                </a:lnTo>
                <a:lnTo>
                  <a:pt x="20530" y="152407"/>
                </a:lnTo>
                <a:lnTo>
                  <a:pt x="11185" y="178285"/>
                </a:lnTo>
                <a:lnTo>
                  <a:pt x="2731" y="215655"/>
                </a:lnTo>
                <a:lnTo>
                  <a:pt x="0" y="259386"/>
                </a:lnTo>
                <a:lnTo>
                  <a:pt x="6710" y="296880"/>
                </a:lnTo>
                <a:lnTo>
                  <a:pt x="9699" y="313713"/>
                </a:lnTo>
                <a:lnTo>
                  <a:pt x="28534" y="357683"/>
                </a:lnTo>
                <a:lnTo>
                  <a:pt x="46782" y="402284"/>
                </a:lnTo>
                <a:lnTo>
                  <a:pt x="74351" y="446968"/>
                </a:lnTo>
                <a:lnTo>
                  <a:pt x="103833" y="486917"/>
                </a:lnTo>
                <a:lnTo>
                  <a:pt x="145474" y="530296"/>
                </a:lnTo>
                <a:lnTo>
                  <a:pt x="175244" y="555438"/>
                </a:lnTo>
                <a:lnTo>
                  <a:pt x="215712" y="579686"/>
                </a:lnTo>
                <a:lnTo>
                  <a:pt x="260003" y="593835"/>
                </a:lnTo>
                <a:lnTo>
                  <a:pt x="304630" y="598486"/>
                </a:lnTo>
                <a:lnTo>
                  <a:pt x="332131" y="597852"/>
                </a:lnTo>
                <a:lnTo>
                  <a:pt x="362691" y="586480"/>
                </a:lnTo>
                <a:lnTo>
                  <a:pt x="404485" y="557020"/>
                </a:lnTo>
                <a:lnTo>
                  <a:pt x="428308" y="533083"/>
                </a:lnTo>
                <a:lnTo>
                  <a:pt x="461391" y="492160"/>
                </a:lnTo>
                <a:lnTo>
                  <a:pt x="478575" y="454793"/>
                </a:lnTo>
                <a:lnTo>
                  <a:pt x="493763" y="411062"/>
                </a:lnTo>
                <a:lnTo>
                  <a:pt x="505709" y="370272"/>
                </a:lnTo>
                <a:lnTo>
                  <a:pt x="514979" y="335728"/>
                </a:lnTo>
                <a:lnTo>
                  <a:pt x="517105" y="295980"/>
                </a:lnTo>
                <a:lnTo>
                  <a:pt x="517524" y="259434"/>
                </a:lnTo>
                <a:lnTo>
                  <a:pt x="516605" y="233473"/>
                </a:lnTo>
                <a:lnTo>
                  <a:pt x="509933" y="195430"/>
                </a:lnTo>
                <a:lnTo>
                  <a:pt x="499143" y="154454"/>
                </a:lnTo>
                <a:lnTo>
                  <a:pt x="478658" y="116355"/>
                </a:lnTo>
                <a:lnTo>
                  <a:pt x="456676" y="83845"/>
                </a:lnTo>
                <a:lnTo>
                  <a:pt x="417491" y="47712"/>
                </a:lnTo>
                <a:lnTo>
                  <a:pt x="378054" y="24365"/>
                </a:lnTo>
                <a:lnTo>
                  <a:pt x="335609" y="9009"/>
                </a:lnTo>
                <a:lnTo>
                  <a:pt x="30326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16" name="SMARTInkShape-520"/>
          <p:cNvSpPr/>
          <p:nvPr>
            <p:custDataLst>
              <p:tags r:id="rId3"/>
            </p:custDataLst>
          </p:nvPr>
        </p:nvSpPr>
        <p:spPr>
          <a:xfrm>
            <a:off x="696913" y="5072063"/>
            <a:ext cx="369887" cy="490537"/>
          </a:xfrm>
          <a:custGeom>
            <a:avLst/>
            <a:gdLst/>
            <a:ahLst/>
            <a:cxnLst/>
            <a:rect l="0" t="0" r="0" b="0"/>
            <a:pathLst>
              <a:path w="369887" h="490537">
                <a:moveTo>
                  <a:pt x="302938" y="151402"/>
                </a:moveTo>
                <a:lnTo>
                  <a:pt x="302938" y="151402"/>
                </a:lnTo>
                <a:lnTo>
                  <a:pt x="302938" y="142843"/>
                </a:lnTo>
                <a:lnTo>
                  <a:pt x="310609" y="142507"/>
                </a:lnTo>
                <a:lnTo>
                  <a:pt x="311022" y="141504"/>
                </a:lnTo>
                <a:lnTo>
                  <a:pt x="311848" y="119914"/>
                </a:lnTo>
                <a:lnTo>
                  <a:pt x="310858" y="118507"/>
                </a:lnTo>
                <a:lnTo>
                  <a:pt x="309208" y="117568"/>
                </a:lnTo>
                <a:lnTo>
                  <a:pt x="303047" y="115723"/>
                </a:lnTo>
                <a:lnTo>
                  <a:pt x="302970" y="110961"/>
                </a:lnTo>
                <a:lnTo>
                  <a:pt x="301969" y="109561"/>
                </a:lnTo>
                <a:lnTo>
                  <a:pt x="298217" y="108007"/>
                </a:lnTo>
                <a:lnTo>
                  <a:pt x="296820" y="106600"/>
                </a:lnTo>
                <a:lnTo>
                  <a:pt x="295268" y="102392"/>
                </a:lnTo>
                <a:lnTo>
                  <a:pt x="293865" y="100873"/>
                </a:lnTo>
                <a:lnTo>
                  <a:pt x="289665" y="99185"/>
                </a:lnTo>
                <a:lnTo>
                  <a:pt x="288149" y="97743"/>
                </a:lnTo>
                <a:lnTo>
                  <a:pt x="278242" y="79800"/>
                </a:lnTo>
                <a:lnTo>
                  <a:pt x="277564" y="76883"/>
                </a:lnTo>
                <a:lnTo>
                  <a:pt x="271878" y="68040"/>
                </a:lnTo>
                <a:lnTo>
                  <a:pt x="263923" y="59137"/>
                </a:lnTo>
                <a:lnTo>
                  <a:pt x="258207" y="55837"/>
                </a:lnTo>
                <a:lnTo>
                  <a:pt x="252366" y="53378"/>
                </a:lnTo>
                <a:lnTo>
                  <a:pt x="222742" y="29009"/>
                </a:lnTo>
                <a:lnTo>
                  <a:pt x="216803" y="26575"/>
                </a:lnTo>
                <a:lnTo>
                  <a:pt x="197993" y="12277"/>
                </a:lnTo>
                <a:lnTo>
                  <a:pt x="173078" y="8883"/>
                </a:lnTo>
                <a:lnTo>
                  <a:pt x="162596" y="7661"/>
                </a:lnTo>
                <a:lnTo>
                  <a:pt x="141816" y="1510"/>
                </a:lnTo>
                <a:lnTo>
                  <a:pt x="123374" y="0"/>
                </a:lnTo>
                <a:lnTo>
                  <a:pt x="116537" y="2438"/>
                </a:lnTo>
                <a:lnTo>
                  <a:pt x="113328" y="4478"/>
                </a:lnTo>
                <a:lnTo>
                  <a:pt x="91009" y="10665"/>
                </a:lnTo>
                <a:lnTo>
                  <a:pt x="84001" y="14454"/>
                </a:lnTo>
                <a:lnTo>
                  <a:pt x="59278" y="24346"/>
                </a:lnTo>
                <a:lnTo>
                  <a:pt x="32767" y="47279"/>
                </a:lnTo>
                <a:lnTo>
                  <a:pt x="12861" y="85270"/>
                </a:lnTo>
                <a:lnTo>
                  <a:pt x="2074" y="124754"/>
                </a:lnTo>
                <a:lnTo>
                  <a:pt x="167" y="167409"/>
                </a:lnTo>
                <a:lnTo>
                  <a:pt x="0" y="211873"/>
                </a:lnTo>
                <a:lnTo>
                  <a:pt x="2628" y="233798"/>
                </a:lnTo>
                <a:lnTo>
                  <a:pt x="15182" y="275669"/>
                </a:lnTo>
                <a:lnTo>
                  <a:pt x="29731" y="313379"/>
                </a:lnTo>
                <a:lnTo>
                  <a:pt x="47182" y="349844"/>
                </a:lnTo>
                <a:lnTo>
                  <a:pt x="67472" y="386584"/>
                </a:lnTo>
                <a:lnTo>
                  <a:pt x="77952" y="409232"/>
                </a:lnTo>
                <a:lnTo>
                  <a:pt x="117175" y="452222"/>
                </a:lnTo>
                <a:lnTo>
                  <a:pt x="144140" y="475279"/>
                </a:lnTo>
                <a:lnTo>
                  <a:pt x="153487" y="478864"/>
                </a:lnTo>
                <a:lnTo>
                  <a:pt x="163252" y="481450"/>
                </a:lnTo>
                <a:lnTo>
                  <a:pt x="175306" y="487491"/>
                </a:lnTo>
                <a:lnTo>
                  <a:pt x="215163" y="490536"/>
                </a:lnTo>
                <a:lnTo>
                  <a:pt x="224655" y="485314"/>
                </a:lnTo>
                <a:lnTo>
                  <a:pt x="265965" y="447296"/>
                </a:lnTo>
                <a:lnTo>
                  <a:pt x="310159" y="403073"/>
                </a:lnTo>
                <a:lnTo>
                  <a:pt x="325778" y="373168"/>
                </a:lnTo>
                <a:lnTo>
                  <a:pt x="341429" y="329771"/>
                </a:lnTo>
                <a:lnTo>
                  <a:pt x="356384" y="292361"/>
                </a:lnTo>
                <a:lnTo>
                  <a:pt x="363548" y="262903"/>
                </a:lnTo>
                <a:lnTo>
                  <a:pt x="367719" y="224870"/>
                </a:lnTo>
                <a:lnTo>
                  <a:pt x="369886" y="218236"/>
                </a:lnTo>
                <a:lnTo>
                  <a:pt x="369655" y="202929"/>
                </a:lnTo>
                <a:lnTo>
                  <a:pt x="365692" y="160935"/>
                </a:lnTo>
                <a:lnTo>
                  <a:pt x="364490" y="148695"/>
                </a:lnTo>
                <a:lnTo>
                  <a:pt x="352931" y="118703"/>
                </a:lnTo>
                <a:lnTo>
                  <a:pt x="331620" y="86097"/>
                </a:lnTo>
                <a:lnTo>
                  <a:pt x="287931" y="46844"/>
                </a:lnTo>
                <a:lnTo>
                  <a:pt x="249475" y="17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47438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liberty-bond-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3886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
            <a:ext cx="3976688"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MARTInkShape-521"/>
          <p:cNvSpPr/>
          <p:nvPr>
            <p:custDataLst>
              <p:tags r:id="rId1"/>
            </p:custDataLst>
          </p:nvPr>
        </p:nvSpPr>
        <p:spPr>
          <a:xfrm>
            <a:off x="2106613" y="5465763"/>
            <a:ext cx="1258887" cy="320675"/>
          </a:xfrm>
          <a:custGeom>
            <a:avLst/>
            <a:gdLst/>
            <a:ahLst/>
            <a:cxnLst/>
            <a:rect l="0" t="0" r="0" b="0"/>
            <a:pathLst>
              <a:path w="1258887" h="320675">
                <a:moveTo>
                  <a:pt x="0" y="0"/>
                </a:moveTo>
                <a:lnTo>
                  <a:pt x="0" y="0"/>
                </a:lnTo>
                <a:lnTo>
                  <a:pt x="13572" y="0"/>
                </a:lnTo>
                <a:lnTo>
                  <a:pt x="18610" y="2637"/>
                </a:lnTo>
                <a:lnTo>
                  <a:pt x="41961" y="23038"/>
                </a:lnTo>
                <a:lnTo>
                  <a:pt x="53673" y="28634"/>
                </a:lnTo>
                <a:lnTo>
                  <a:pt x="65549" y="38975"/>
                </a:lnTo>
                <a:lnTo>
                  <a:pt x="68853" y="44704"/>
                </a:lnTo>
                <a:lnTo>
                  <a:pt x="71315" y="50551"/>
                </a:lnTo>
                <a:lnTo>
                  <a:pt x="86887" y="71265"/>
                </a:lnTo>
                <a:lnTo>
                  <a:pt x="88881" y="78408"/>
                </a:lnTo>
                <a:lnTo>
                  <a:pt x="93970" y="84375"/>
                </a:lnTo>
                <a:lnTo>
                  <a:pt x="99028" y="86987"/>
                </a:lnTo>
                <a:lnTo>
                  <a:pt x="101767" y="87683"/>
                </a:lnTo>
                <a:lnTo>
                  <a:pt x="103593" y="89136"/>
                </a:lnTo>
                <a:lnTo>
                  <a:pt x="105622" y="93391"/>
                </a:lnTo>
                <a:lnTo>
                  <a:pt x="107156" y="94922"/>
                </a:lnTo>
                <a:lnTo>
                  <a:pt x="111508" y="96622"/>
                </a:lnTo>
                <a:lnTo>
                  <a:pt x="122394" y="98704"/>
                </a:lnTo>
                <a:lnTo>
                  <a:pt x="141238" y="114182"/>
                </a:lnTo>
                <a:lnTo>
                  <a:pt x="147218" y="120048"/>
                </a:lnTo>
                <a:lnTo>
                  <a:pt x="152484" y="122635"/>
                </a:lnTo>
                <a:lnTo>
                  <a:pt x="155279" y="123327"/>
                </a:lnTo>
                <a:lnTo>
                  <a:pt x="167892" y="130555"/>
                </a:lnTo>
                <a:lnTo>
                  <a:pt x="192816" y="134333"/>
                </a:lnTo>
                <a:lnTo>
                  <a:pt x="205391" y="143250"/>
                </a:lnTo>
                <a:lnTo>
                  <a:pt x="222182" y="154541"/>
                </a:lnTo>
                <a:lnTo>
                  <a:pt x="263258" y="175430"/>
                </a:lnTo>
                <a:lnTo>
                  <a:pt x="283557" y="184468"/>
                </a:lnTo>
                <a:lnTo>
                  <a:pt x="328194" y="194043"/>
                </a:lnTo>
                <a:lnTo>
                  <a:pt x="341523" y="198036"/>
                </a:lnTo>
                <a:lnTo>
                  <a:pt x="386209" y="215693"/>
                </a:lnTo>
                <a:lnTo>
                  <a:pt x="420212" y="229126"/>
                </a:lnTo>
                <a:lnTo>
                  <a:pt x="431041" y="231488"/>
                </a:lnTo>
                <a:lnTo>
                  <a:pt x="443713" y="237393"/>
                </a:lnTo>
                <a:lnTo>
                  <a:pt x="458613" y="240573"/>
                </a:lnTo>
                <a:lnTo>
                  <a:pt x="470750" y="246354"/>
                </a:lnTo>
                <a:lnTo>
                  <a:pt x="509592" y="258923"/>
                </a:lnTo>
                <a:lnTo>
                  <a:pt x="524693" y="264767"/>
                </a:lnTo>
                <a:lnTo>
                  <a:pt x="566263" y="276204"/>
                </a:lnTo>
                <a:lnTo>
                  <a:pt x="607737" y="287078"/>
                </a:lnTo>
                <a:lnTo>
                  <a:pt x="626813" y="292593"/>
                </a:lnTo>
                <a:lnTo>
                  <a:pt x="670445" y="296537"/>
                </a:lnTo>
                <a:lnTo>
                  <a:pt x="688205" y="300985"/>
                </a:lnTo>
                <a:lnTo>
                  <a:pt x="706044" y="304943"/>
                </a:lnTo>
                <a:lnTo>
                  <a:pt x="723908" y="309744"/>
                </a:lnTo>
                <a:lnTo>
                  <a:pt x="765611" y="311646"/>
                </a:lnTo>
                <a:lnTo>
                  <a:pt x="789442" y="312732"/>
                </a:lnTo>
                <a:lnTo>
                  <a:pt x="825191" y="319846"/>
                </a:lnTo>
                <a:lnTo>
                  <a:pt x="862472" y="320625"/>
                </a:lnTo>
                <a:lnTo>
                  <a:pt x="906280" y="320672"/>
                </a:lnTo>
                <a:lnTo>
                  <a:pt x="947369" y="320674"/>
                </a:lnTo>
                <a:lnTo>
                  <a:pt x="989040" y="320674"/>
                </a:lnTo>
                <a:lnTo>
                  <a:pt x="1024602" y="319683"/>
                </a:lnTo>
                <a:lnTo>
                  <a:pt x="1051966" y="313004"/>
                </a:lnTo>
                <a:lnTo>
                  <a:pt x="1093391" y="311788"/>
                </a:lnTo>
                <a:lnTo>
                  <a:pt x="1110796" y="311769"/>
                </a:lnTo>
                <a:lnTo>
                  <a:pt x="1151293" y="303225"/>
                </a:lnTo>
                <a:lnTo>
                  <a:pt x="1173336" y="302891"/>
                </a:lnTo>
                <a:lnTo>
                  <a:pt x="1179517" y="300234"/>
                </a:lnTo>
                <a:lnTo>
                  <a:pt x="1185574" y="296742"/>
                </a:lnTo>
                <a:lnTo>
                  <a:pt x="1197554" y="294502"/>
                </a:lnTo>
                <a:lnTo>
                  <a:pt x="1200538" y="294318"/>
                </a:lnTo>
                <a:lnTo>
                  <a:pt x="1206502" y="291474"/>
                </a:lnTo>
                <a:lnTo>
                  <a:pt x="1212463" y="287901"/>
                </a:lnTo>
                <a:lnTo>
                  <a:pt x="1224380" y="285608"/>
                </a:lnTo>
                <a:lnTo>
                  <a:pt x="1237539" y="285076"/>
                </a:lnTo>
                <a:lnTo>
                  <a:pt x="1239112" y="284075"/>
                </a:lnTo>
                <a:lnTo>
                  <a:pt x="1240159" y="282419"/>
                </a:lnTo>
                <a:lnTo>
                  <a:pt x="1240858" y="280324"/>
                </a:lnTo>
                <a:lnTo>
                  <a:pt x="1242316" y="278927"/>
                </a:lnTo>
                <a:lnTo>
                  <a:pt x="1251182" y="276138"/>
                </a:lnTo>
                <a:lnTo>
                  <a:pt x="1258886" y="276136"/>
                </a:lnTo>
                <a:lnTo>
                  <a:pt x="1251528" y="267595"/>
                </a:lnTo>
                <a:lnTo>
                  <a:pt x="1256037" y="267336"/>
                </a:lnTo>
                <a:lnTo>
                  <a:pt x="1256407" y="265321"/>
                </a:lnTo>
                <a:lnTo>
                  <a:pt x="1251193" y="2405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205096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3376Com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401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5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688" y="0"/>
            <a:ext cx="38973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40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23900" y="0"/>
            <a:ext cx="7772400" cy="1143000"/>
          </a:xfrm>
        </p:spPr>
        <p:txBody>
          <a:bodyPr/>
          <a:lstStyle/>
          <a:p>
            <a:r>
              <a:rPr lang="en-US" altLang="en-US" smtClean="0"/>
              <a:t>Causes of WWI (1914-1918)</a:t>
            </a:r>
          </a:p>
        </p:txBody>
      </p:sp>
      <p:sp>
        <p:nvSpPr>
          <p:cNvPr id="40963" name="Content Placeholder 2"/>
          <p:cNvSpPr>
            <a:spLocks noGrp="1"/>
          </p:cNvSpPr>
          <p:nvPr>
            <p:ph idx="1"/>
          </p:nvPr>
        </p:nvSpPr>
        <p:spPr>
          <a:xfrm>
            <a:off x="152400" y="990600"/>
            <a:ext cx="8839200" cy="5791200"/>
          </a:xfrm>
        </p:spPr>
        <p:txBody>
          <a:bodyPr/>
          <a:lstStyle/>
          <a:p>
            <a:r>
              <a:rPr lang="en-US" altLang="en-US" sz="4000" smtClean="0"/>
              <a:t>M</a:t>
            </a:r>
            <a:r>
              <a:rPr lang="en-US" altLang="en-US" smtClean="0"/>
              <a:t>ilitarism </a:t>
            </a:r>
            <a:r>
              <a:rPr lang="en-US" altLang="en-US" sz="4000" smtClean="0"/>
              <a:t>A</a:t>
            </a:r>
            <a:r>
              <a:rPr lang="en-US" altLang="en-US" smtClean="0"/>
              <a:t>lliances </a:t>
            </a:r>
            <a:r>
              <a:rPr lang="en-US" altLang="en-US" sz="4000" smtClean="0"/>
              <a:t>I</a:t>
            </a:r>
            <a:r>
              <a:rPr lang="en-US" altLang="en-US" smtClean="0"/>
              <a:t>mperialism </a:t>
            </a:r>
            <a:r>
              <a:rPr lang="en-US" altLang="en-US" sz="4000" smtClean="0"/>
              <a:t>N</a:t>
            </a:r>
            <a:r>
              <a:rPr lang="en-US" altLang="en-US" smtClean="0"/>
              <a:t>ationalism</a:t>
            </a:r>
          </a:p>
          <a:p>
            <a:pPr lvl="1"/>
            <a:r>
              <a:rPr lang="en-US" altLang="en-US" smtClean="0"/>
              <a:t>Militarism- During the 1800s </a:t>
            </a:r>
            <a:r>
              <a:rPr lang="en-US" altLang="en-US" b="1" u="sng" smtClean="0"/>
              <a:t>militarism</a:t>
            </a:r>
            <a:r>
              <a:rPr lang="en-US" altLang="en-US" smtClean="0"/>
              <a:t> had increased around the world, making nations eager to use military force.  Most nations had built massive </a:t>
            </a:r>
            <a:r>
              <a:rPr lang="en-US" altLang="en-US" b="1" u="sng" smtClean="0"/>
              <a:t>armies</a:t>
            </a:r>
            <a:r>
              <a:rPr lang="en-US" altLang="en-US" smtClean="0"/>
              <a:t> and </a:t>
            </a:r>
            <a:r>
              <a:rPr lang="en-US" altLang="en-US" b="1" u="sng" smtClean="0"/>
              <a:t>navies</a:t>
            </a:r>
            <a:r>
              <a:rPr lang="en-US" altLang="en-US" smtClean="0"/>
              <a:t> with the latest technology.  Britain and Germany had the biggest </a:t>
            </a:r>
            <a:r>
              <a:rPr lang="en-US" altLang="en-US" b="1" u="sng" smtClean="0"/>
              <a:t>arms</a:t>
            </a:r>
            <a:r>
              <a:rPr lang="en-US" altLang="en-US" smtClean="0"/>
              <a:t> race. </a:t>
            </a:r>
          </a:p>
          <a:p>
            <a:pPr lvl="1"/>
            <a:r>
              <a:rPr lang="en-US" altLang="en-US" smtClean="0"/>
              <a:t>Alliances- Europe was made up of a system of </a:t>
            </a:r>
            <a:r>
              <a:rPr lang="en-US" altLang="en-US" b="1" u="sng" smtClean="0"/>
              <a:t>alliances</a:t>
            </a:r>
            <a:r>
              <a:rPr lang="en-US" altLang="en-US" smtClean="0"/>
              <a:t> that kept the </a:t>
            </a:r>
            <a:r>
              <a:rPr lang="en-US" altLang="en-US" b="1" u="sng" smtClean="0"/>
              <a:t>balance of power </a:t>
            </a:r>
            <a:r>
              <a:rPr lang="en-US" altLang="en-US" smtClean="0"/>
              <a:t>in Europe. Nations agreed to </a:t>
            </a:r>
            <a:r>
              <a:rPr lang="en-US" altLang="en-US" b="1" u="sng" smtClean="0"/>
              <a:t>defend</a:t>
            </a:r>
            <a:r>
              <a:rPr lang="en-US" altLang="en-US" smtClean="0"/>
              <a:t> each other if attacked.  This meant that a war between two nations could </a:t>
            </a:r>
            <a:r>
              <a:rPr lang="en-US" altLang="en-US" b="1" u="sng" smtClean="0"/>
              <a:t>escalate</a:t>
            </a:r>
            <a:r>
              <a:rPr lang="en-US" altLang="en-US" smtClean="0"/>
              <a:t> into a global conflict. </a:t>
            </a:r>
          </a:p>
        </p:txBody>
      </p:sp>
    </p:spTree>
    <p:extLst>
      <p:ext uri="{BB962C8B-B14F-4D97-AF65-F5344CB8AC3E}">
        <p14:creationId xmlns:p14="http://schemas.microsoft.com/office/powerpoint/2010/main" val="641404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p_us_01_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3967163"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pp_us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0600"/>
            <a:ext cx="33083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211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p_us_13_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362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descr="pp_us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0"/>
            <a:ext cx="306705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pp_us_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763" y="3494088"/>
            <a:ext cx="35512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pp_us_09_s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352800"/>
            <a:ext cx="2590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296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 y="152400"/>
            <a:ext cx="8382000" cy="1143000"/>
          </a:xfrm>
        </p:spPr>
        <p:txBody>
          <a:bodyPr/>
          <a:lstStyle/>
          <a:p>
            <a:r>
              <a:rPr lang="en-US" altLang="en-US" smtClean="0"/>
              <a:t>Opposition and its Consequences</a:t>
            </a:r>
          </a:p>
        </p:txBody>
      </p:sp>
      <p:sp>
        <p:nvSpPr>
          <p:cNvPr id="61443" name="Content Placeholder 2"/>
          <p:cNvSpPr>
            <a:spLocks noGrp="1"/>
          </p:cNvSpPr>
          <p:nvPr>
            <p:ph idx="1"/>
          </p:nvPr>
        </p:nvSpPr>
        <p:spPr>
          <a:xfrm>
            <a:off x="228600" y="1143000"/>
            <a:ext cx="8763000" cy="5486400"/>
          </a:xfrm>
        </p:spPr>
        <p:txBody>
          <a:bodyPr/>
          <a:lstStyle/>
          <a:p>
            <a:r>
              <a:rPr lang="en-US" altLang="en-US" smtClean="0"/>
              <a:t>The CPI posters and speeches intensified by portraying Germany as the cruel enemy.  Some Americans wrongly generalized that all German people were cruel.  Americans stopped teaching German in public schools and we stopped playing Beethoven.</a:t>
            </a:r>
          </a:p>
          <a:p>
            <a:pPr lvl="1"/>
            <a:r>
              <a:rPr lang="en-US" altLang="en-US" smtClean="0"/>
              <a:t>Hamburgers= “Liberty Steaks”</a:t>
            </a:r>
          </a:p>
          <a:p>
            <a:pPr lvl="1"/>
            <a:r>
              <a:rPr lang="en-US" altLang="en-US" smtClean="0"/>
              <a:t>Dachshunds= “Liberty Pups”</a:t>
            </a:r>
          </a:p>
          <a:p>
            <a:pPr lvl="1"/>
            <a:r>
              <a:rPr lang="en-US" altLang="en-US" smtClean="0"/>
              <a:t>German Measles = “Liberty Measles”</a:t>
            </a:r>
          </a:p>
        </p:txBody>
      </p:sp>
    </p:spTree>
    <p:extLst>
      <p:ext uri="{BB962C8B-B14F-4D97-AF65-F5344CB8AC3E}">
        <p14:creationId xmlns:p14="http://schemas.microsoft.com/office/powerpoint/2010/main" val="141261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030287"/>
          </a:xfrm>
        </p:spPr>
        <p:txBody>
          <a:bodyPr>
            <a:normAutofit fontScale="90000"/>
          </a:bodyPr>
          <a:lstStyle/>
          <a:p>
            <a:pPr>
              <a:defRPr/>
            </a:pPr>
            <a:r>
              <a:rPr lang="en-US" sz="6000" b="1" dirty="0" smtClean="0"/>
              <a:t>Espionage Act of 1917</a:t>
            </a:r>
            <a:endParaRPr lang="en-US" sz="6000" b="1" dirty="0"/>
          </a:p>
        </p:txBody>
      </p:sp>
      <p:sp>
        <p:nvSpPr>
          <p:cNvPr id="3" name="Content Placeholder 2"/>
          <p:cNvSpPr>
            <a:spLocks noGrp="1"/>
          </p:cNvSpPr>
          <p:nvPr>
            <p:ph idx="1"/>
          </p:nvPr>
        </p:nvSpPr>
        <p:spPr>
          <a:xfrm>
            <a:off x="228600" y="1066800"/>
            <a:ext cx="8763000" cy="5410200"/>
          </a:xfrm>
        </p:spPr>
        <p:txBody>
          <a:bodyPr>
            <a:noAutofit/>
          </a:bodyPr>
          <a:lstStyle/>
          <a:p>
            <a:pPr marL="0" indent="0">
              <a:buFont typeface="Wingdings" pitchFamily="2" charset="2"/>
              <a:buNone/>
              <a:defRPr/>
            </a:pPr>
            <a:r>
              <a:rPr lang="en-US" sz="2700" dirty="0" smtClean="0"/>
              <a:t>Made it a crime:</a:t>
            </a:r>
          </a:p>
          <a:p>
            <a:pPr>
              <a:defRPr/>
            </a:pPr>
            <a:r>
              <a:rPr lang="en-US" sz="2700" dirty="0" smtClean="0"/>
              <a:t>To convey information with intent to interfere with the operation or success of the U.S. armed forces or to promote the success of its enemies. </a:t>
            </a:r>
          </a:p>
          <a:p>
            <a:pPr>
              <a:defRPr/>
            </a:pPr>
            <a:r>
              <a:rPr lang="en-US" sz="2700" dirty="0" smtClean="0"/>
              <a:t>To convey false reports or statements with intent to interfere with the operation or success of the US military when the US is at war,</a:t>
            </a:r>
          </a:p>
          <a:p>
            <a:pPr>
              <a:defRPr/>
            </a:pPr>
            <a:r>
              <a:rPr lang="en-US" sz="2700" dirty="0" smtClean="0"/>
              <a:t>To cause or attempt to cause insubordination, disloyalty, mutiny, or refusal of duty, in the US  military, </a:t>
            </a:r>
          </a:p>
          <a:p>
            <a:pPr>
              <a:defRPr/>
            </a:pPr>
            <a:r>
              <a:rPr lang="en-US" sz="2700" dirty="0" smtClean="0"/>
              <a:t>To willfully obstruct the recruiting or enlistment service of the United States. </a:t>
            </a:r>
            <a:endParaRPr lang="en-US" sz="2700" dirty="0"/>
          </a:p>
        </p:txBody>
      </p:sp>
      <p:sp>
        <p:nvSpPr>
          <p:cNvPr id="39" name="SMARTInkShape-522"/>
          <p:cNvSpPr/>
          <p:nvPr>
            <p:custDataLst>
              <p:tags r:id="rId1"/>
            </p:custDataLst>
          </p:nvPr>
        </p:nvSpPr>
        <p:spPr>
          <a:xfrm>
            <a:off x="152400" y="1562100"/>
            <a:ext cx="515938" cy="527050"/>
          </a:xfrm>
          <a:custGeom>
            <a:avLst/>
            <a:gdLst/>
            <a:ahLst/>
            <a:cxnLst/>
            <a:rect l="0" t="0" r="0" b="0"/>
            <a:pathLst>
              <a:path w="515938" h="527050">
                <a:moveTo>
                  <a:pt x="204928" y="0"/>
                </a:moveTo>
                <a:lnTo>
                  <a:pt x="204928" y="0"/>
                </a:lnTo>
                <a:lnTo>
                  <a:pt x="195468" y="0"/>
                </a:lnTo>
                <a:lnTo>
                  <a:pt x="188183" y="2647"/>
                </a:lnTo>
                <a:lnTo>
                  <a:pt x="144795" y="33782"/>
                </a:lnTo>
                <a:lnTo>
                  <a:pt x="130571" y="49828"/>
                </a:lnTo>
                <a:lnTo>
                  <a:pt x="110139" y="91596"/>
                </a:lnTo>
                <a:lnTo>
                  <a:pt x="85967" y="135126"/>
                </a:lnTo>
                <a:lnTo>
                  <a:pt x="68678" y="178832"/>
                </a:lnTo>
                <a:lnTo>
                  <a:pt x="60559" y="223375"/>
                </a:lnTo>
                <a:lnTo>
                  <a:pt x="47281" y="268029"/>
                </a:lnTo>
                <a:lnTo>
                  <a:pt x="37368" y="307955"/>
                </a:lnTo>
                <a:lnTo>
                  <a:pt x="33227" y="348987"/>
                </a:lnTo>
                <a:lnTo>
                  <a:pt x="27585" y="392186"/>
                </a:lnTo>
                <a:lnTo>
                  <a:pt x="27973" y="413790"/>
                </a:lnTo>
                <a:lnTo>
                  <a:pt x="39164" y="451273"/>
                </a:lnTo>
                <a:lnTo>
                  <a:pt x="51588" y="470076"/>
                </a:lnTo>
                <a:lnTo>
                  <a:pt x="72083" y="489233"/>
                </a:lnTo>
                <a:lnTo>
                  <a:pt x="114041" y="509062"/>
                </a:lnTo>
                <a:lnTo>
                  <a:pt x="152405" y="523123"/>
                </a:lnTo>
                <a:lnTo>
                  <a:pt x="196141" y="526593"/>
                </a:lnTo>
                <a:lnTo>
                  <a:pt x="240584" y="527049"/>
                </a:lnTo>
                <a:lnTo>
                  <a:pt x="267301" y="524452"/>
                </a:lnTo>
                <a:lnTo>
                  <a:pt x="311846" y="511877"/>
                </a:lnTo>
                <a:lnTo>
                  <a:pt x="351666" y="497292"/>
                </a:lnTo>
                <a:lnTo>
                  <a:pt x="392586" y="472723"/>
                </a:lnTo>
                <a:lnTo>
                  <a:pt x="435851" y="437708"/>
                </a:lnTo>
                <a:lnTo>
                  <a:pt x="465198" y="401847"/>
                </a:lnTo>
                <a:lnTo>
                  <a:pt x="492841" y="357429"/>
                </a:lnTo>
                <a:lnTo>
                  <a:pt x="510420" y="320267"/>
                </a:lnTo>
                <a:lnTo>
                  <a:pt x="515937" y="276781"/>
                </a:lnTo>
                <a:lnTo>
                  <a:pt x="515674" y="232267"/>
                </a:lnTo>
                <a:lnTo>
                  <a:pt x="504358" y="187616"/>
                </a:lnTo>
                <a:lnTo>
                  <a:pt x="487334" y="142947"/>
                </a:lnTo>
                <a:lnTo>
                  <a:pt x="475970" y="126072"/>
                </a:lnTo>
                <a:lnTo>
                  <a:pt x="435905" y="88101"/>
                </a:lnTo>
                <a:lnTo>
                  <a:pt x="399821" y="55346"/>
                </a:lnTo>
                <a:lnTo>
                  <a:pt x="355587" y="34611"/>
                </a:lnTo>
                <a:lnTo>
                  <a:pt x="320516" y="20182"/>
                </a:lnTo>
                <a:lnTo>
                  <a:pt x="282406" y="9620"/>
                </a:lnTo>
                <a:lnTo>
                  <a:pt x="239763" y="2850"/>
                </a:lnTo>
                <a:lnTo>
                  <a:pt x="198419" y="844"/>
                </a:lnTo>
                <a:lnTo>
                  <a:pt x="158449" y="250"/>
                </a:lnTo>
                <a:lnTo>
                  <a:pt x="117897" y="2721"/>
                </a:lnTo>
                <a:lnTo>
                  <a:pt x="80802" y="9741"/>
                </a:lnTo>
                <a:lnTo>
                  <a:pt x="0" y="446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40" name="SMARTInkShape-523"/>
          <p:cNvSpPr/>
          <p:nvPr>
            <p:custDataLst>
              <p:tags r:id="rId2"/>
            </p:custDataLst>
          </p:nvPr>
        </p:nvSpPr>
        <p:spPr>
          <a:xfrm>
            <a:off x="312738" y="2751138"/>
            <a:ext cx="427037" cy="623887"/>
          </a:xfrm>
          <a:custGeom>
            <a:avLst/>
            <a:gdLst/>
            <a:ahLst/>
            <a:cxnLst/>
            <a:rect l="0" t="0" r="0" b="0"/>
            <a:pathLst>
              <a:path w="427037" h="623887">
                <a:moveTo>
                  <a:pt x="240980" y="8895"/>
                </a:moveTo>
                <a:lnTo>
                  <a:pt x="240980" y="8895"/>
                </a:lnTo>
                <a:lnTo>
                  <a:pt x="228557" y="8895"/>
                </a:lnTo>
                <a:lnTo>
                  <a:pt x="222897" y="6251"/>
                </a:lnTo>
                <a:lnTo>
                  <a:pt x="215921" y="1209"/>
                </a:lnTo>
                <a:lnTo>
                  <a:pt x="206670" y="77"/>
                </a:lnTo>
                <a:lnTo>
                  <a:pt x="200953" y="0"/>
                </a:lnTo>
                <a:lnTo>
                  <a:pt x="195754" y="2627"/>
                </a:lnTo>
                <a:lnTo>
                  <a:pt x="175493" y="20955"/>
                </a:lnTo>
                <a:lnTo>
                  <a:pt x="149082" y="58281"/>
                </a:lnTo>
                <a:lnTo>
                  <a:pt x="125503" y="97808"/>
                </a:lnTo>
                <a:lnTo>
                  <a:pt x="104016" y="135015"/>
                </a:lnTo>
                <a:lnTo>
                  <a:pt x="87173" y="172467"/>
                </a:lnTo>
                <a:lnTo>
                  <a:pt x="73430" y="206162"/>
                </a:lnTo>
                <a:lnTo>
                  <a:pt x="59902" y="248356"/>
                </a:lnTo>
                <a:lnTo>
                  <a:pt x="53814" y="286340"/>
                </a:lnTo>
                <a:lnTo>
                  <a:pt x="46734" y="328379"/>
                </a:lnTo>
                <a:lnTo>
                  <a:pt x="45042" y="370375"/>
                </a:lnTo>
                <a:lnTo>
                  <a:pt x="44749" y="405113"/>
                </a:lnTo>
                <a:lnTo>
                  <a:pt x="49401" y="440537"/>
                </a:lnTo>
                <a:lnTo>
                  <a:pt x="54714" y="480927"/>
                </a:lnTo>
                <a:lnTo>
                  <a:pt x="70162" y="517564"/>
                </a:lnTo>
                <a:lnTo>
                  <a:pt x="83057" y="548718"/>
                </a:lnTo>
                <a:lnTo>
                  <a:pt x="91787" y="558981"/>
                </a:lnTo>
                <a:lnTo>
                  <a:pt x="131050" y="595487"/>
                </a:lnTo>
                <a:lnTo>
                  <a:pt x="155724" y="611910"/>
                </a:lnTo>
                <a:lnTo>
                  <a:pt x="171354" y="618480"/>
                </a:lnTo>
                <a:lnTo>
                  <a:pt x="185573" y="619416"/>
                </a:lnTo>
                <a:lnTo>
                  <a:pt x="199496" y="618510"/>
                </a:lnTo>
                <a:lnTo>
                  <a:pt x="241393" y="623886"/>
                </a:lnTo>
                <a:lnTo>
                  <a:pt x="259013" y="619173"/>
                </a:lnTo>
                <a:lnTo>
                  <a:pt x="297346" y="600544"/>
                </a:lnTo>
                <a:lnTo>
                  <a:pt x="339526" y="573868"/>
                </a:lnTo>
                <a:lnTo>
                  <a:pt x="367804" y="549442"/>
                </a:lnTo>
                <a:lnTo>
                  <a:pt x="398511" y="508328"/>
                </a:lnTo>
                <a:lnTo>
                  <a:pt x="418679" y="464152"/>
                </a:lnTo>
                <a:lnTo>
                  <a:pt x="425525" y="437419"/>
                </a:lnTo>
                <a:lnTo>
                  <a:pt x="427036" y="392796"/>
                </a:lnTo>
                <a:lnTo>
                  <a:pt x="415935" y="352899"/>
                </a:lnTo>
                <a:lnTo>
                  <a:pt x="398912" y="309250"/>
                </a:lnTo>
                <a:lnTo>
                  <a:pt x="377294" y="268940"/>
                </a:lnTo>
                <a:lnTo>
                  <a:pt x="352934" y="239446"/>
                </a:lnTo>
                <a:lnTo>
                  <a:pt x="311845" y="203732"/>
                </a:lnTo>
                <a:lnTo>
                  <a:pt x="276573" y="177407"/>
                </a:lnTo>
                <a:lnTo>
                  <a:pt x="238314" y="158981"/>
                </a:lnTo>
                <a:lnTo>
                  <a:pt x="197590" y="141269"/>
                </a:lnTo>
                <a:lnTo>
                  <a:pt x="153772" y="135346"/>
                </a:lnTo>
                <a:lnTo>
                  <a:pt x="118727" y="135311"/>
                </a:lnTo>
                <a:lnTo>
                  <a:pt x="84211" y="141143"/>
                </a:lnTo>
                <a:lnTo>
                  <a:pt x="40105" y="152001"/>
                </a:lnTo>
                <a:lnTo>
                  <a:pt x="0" y="1606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41" name="SMARTInkShape-524"/>
          <p:cNvSpPr/>
          <p:nvPr>
            <p:custDataLst>
              <p:tags r:id="rId3"/>
            </p:custDataLst>
          </p:nvPr>
        </p:nvSpPr>
        <p:spPr>
          <a:xfrm>
            <a:off x="214313" y="4081463"/>
            <a:ext cx="423862" cy="684212"/>
          </a:xfrm>
          <a:custGeom>
            <a:avLst/>
            <a:gdLst/>
            <a:ahLst/>
            <a:cxnLst/>
            <a:rect l="0" t="0" r="0" b="0"/>
            <a:pathLst>
              <a:path w="423862" h="684212">
                <a:moveTo>
                  <a:pt x="294604" y="8552"/>
                </a:moveTo>
                <a:lnTo>
                  <a:pt x="294604" y="8552"/>
                </a:lnTo>
                <a:lnTo>
                  <a:pt x="294604" y="0"/>
                </a:lnTo>
                <a:lnTo>
                  <a:pt x="294604" y="4477"/>
                </a:lnTo>
                <a:lnTo>
                  <a:pt x="293612" y="4844"/>
                </a:lnTo>
                <a:lnTo>
                  <a:pt x="286914" y="514"/>
                </a:lnTo>
                <a:lnTo>
                  <a:pt x="283577" y="2667"/>
                </a:lnTo>
                <a:lnTo>
                  <a:pt x="242556" y="34150"/>
                </a:lnTo>
                <a:lnTo>
                  <a:pt x="202221" y="66962"/>
                </a:lnTo>
                <a:lnTo>
                  <a:pt x="178470" y="93422"/>
                </a:lnTo>
                <a:lnTo>
                  <a:pt x="149921" y="118249"/>
                </a:lnTo>
                <a:lnTo>
                  <a:pt x="122742" y="156920"/>
                </a:lnTo>
                <a:lnTo>
                  <a:pt x="92250" y="196790"/>
                </a:lnTo>
                <a:lnTo>
                  <a:pt x="68343" y="238831"/>
                </a:lnTo>
                <a:lnTo>
                  <a:pt x="44507" y="282663"/>
                </a:lnTo>
                <a:lnTo>
                  <a:pt x="25426" y="324979"/>
                </a:lnTo>
                <a:lnTo>
                  <a:pt x="15251" y="359745"/>
                </a:lnTo>
                <a:lnTo>
                  <a:pt x="3915" y="400875"/>
                </a:lnTo>
                <a:lnTo>
                  <a:pt x="646" y="443500"/>
                </a:lnTo>
                <a:lnTo>
                  <a:pt x="0" y="485577"/>
                </a:lnTo>
                <a:lnTo>
                  <a:pt x="4630" y="515567"/>
                </a:lnTo>
                <a:lnTo>
                  <a:pt x="21225" y="557473"/>
                </a:lnTo>
                <a:lnTo>
                  <a:pt x="37736" y="586893"/>
                </a:lnTo>
                <a:lnTo>
                  <a:pt x="74136" y="630893"/>
                </a:lnTo>
                <a:lnTo>
                  <a:pt x="102846" y="651532"/>
                </a:lnTo>
                <a:lnTo>
                  <a:pt x="147365" y="671334"/>
                </a:lnTo>
                <a:lnTo>
                  <a:pt x="185378" y="683720"/>
                </a:lnTo>
                <a:lnTo>
                  <a:pt x="199413" y="684211"/>
                </a:lnTo>
                <a:lnTo>
                  <a:pt x="241414" y="673818"/>
                </a:lnTo>
                <a:lnTo>
                  <a:pt x="282208" y="656598"/>
                </a:lnTo>
                <a:lnTo>
                  <a:pt x="326071" y="626401"/>
                </a:lnTo>
                <a:lnTo>
                  <a:pt x="362972" y="583527"/>
                </a:lnTo>
                <a:lnTo>
                  <a:pt x="390197" y="543060"/>
                </a:lnTo>
                <a:lnTo>
                  <a:pt x="404242" y="503151"/>
                </a:lnTo>
                <a:lnTo>
                  <a:pt x="413545" y="468803"/>
                </a:lnTo>
                <a:lnTo>
                  <a:pt x="417845" y="433519"/>
                </a:lnTo>
                <a:lnTo>
                  <a:pt x="423861" y="393226"/>
                </a:lnTo>
                <a:lnTo>
                  <a:pt x="422446" y="354641"/>
                </a:lnTo>
                <a:lnTo>
                  <a:pt x="420482" y="318103"/>
                </a:lnTo>
                <a:lnTo>
                  <a:pt x="415159" y="282172"/>
                </a:lnTo>
                <a:lnTo>
                  <a:pt x="402554" y="246421"/>
                </a:lnTo>
                <a:lnTo>
                  <a:pt x="386248" y="210722"/>
                </a:lnTo>
                <a:lnTo>
                  <a:pt x="360970" y="170268"/>
                </a:lnTo>
                <a:lnTo>
                  <a:pt x="319808" y="131005"/>
                </a:lnTo>
                <a:lnTo>
                  <a:pt x="285200" y="99669"/>
                </a:lnTo>
                <a:lnTo>
                  <a:pt x="247157" y="74197"/>
                </a:lnTo>
                <a:lnTo>
                  <a:pt x="217939" y="61512"/>
                </a:lnTo>
                <a:lnTo>
                  <a:pt x="185103" y="52569"/>
                </a:lnTo>
                <a:lnTo>
                  <a:pt x="142720" y="40008"/>
                </a:lnTo>
                <a:lnTo>
                  <a:pt x="103042" y="27487"/>
                </a:lnTo>
                <a:lnTo>
                  <a:pt x="71299" y="174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42" name="SMARTInkShape-525"/>
          <p:cNvSpPr/>
          <p:nvPr>
            <p:custDataLst>
              <p:tags r:id="rId4"/>
            </p:custDataLst>
          </p:nvPr>
        </p:nvSpPr>
        <p:spPr>
          <a:xfrm>
            <a:off x="517525" y="5653088"/>
            <a:ext cx="98425" cy="195262"/>
          </a:xfrm>
          <a:custGeom>
            <a:avLst/>
            <a:gdLst/>
            <a:ahLst/>
            <a:cxnLst/>
            <a:rect l="0" t="0" r="0" b="0"/>
            <a:pathLst>
              <a:path w="98425" h="195262">
                <a:moveTo>
                  <a:pt x="98424" y="0"/>
                </a:moveTo>
                <a:lnTo>
                  <a:pt x="98424" y="0"/>
                </a:lnTo>
                <a:lnTo>
                  <a:pt x="98424" y="13223"/>
                </a:lnTo>
                <a:lnTo>
                  <a:pt x="95774" y="18369"/>
                </a:lnTo>
                <a:lnTo>
                  <a:pt x="93674" y="21122"/>
                </a:lnTo>
                <a:lnTo>
                  <a:pt x="93269" y="23943"/>
                </a:lnTo>
                <a:lnTo>
                  <a:pt x="97549" y="38499"/>
                </a:lnTo>
                <a:lnTo>
                  <a:pt x="96847" y="41446"/>
                </a:lnTo>
                <a:lnTo>
                  <a:pt x="92102" y="51291"/>
                </a:lnTo>
                <a:lnTo>
                  <a:pt x="89260" y="65277"/>
                </a:lnTo>
                <a:lnTo>
                  <a:pt x="82564" y="76104"/>
                </a:lnTo>
                <a:lnTo>
                  <a:pt x="77125" y="82479"/>
                </a:lnTo>
                <a:lnTo>
                  <a:pt x="74044" y="91228"/>
                </a:lnTo>
                <a:lnTo>
                  <a:pt x="73224" y="96323"/>
                </a:lnTo>
                <a:lnTo>
                  <a:pt x="70687" y="100705"/>
                </a:lnTo>
                <a:lnTo>
                  <a:pt x="26875" y="144632"/>
                </a:lnTo>
                <a:lnTo>
                  <a:pt x="19667" y="156780"/>
                </a:lnTo>
                <a:lnTo>
                  <a:pt x="18081" y="157776"/>
                </a:lnTo>
                <a:lnTo>
                  <a:pt x="13668" y="158883"/>
                </a:lnTo>
                <a:lnTo>
                  <a:pt x="12094" y="160165"/>
                </a:lnTo>
                <a:lnTo>
                  <a:pt x="4609" y="172045"/>
                </a:lnTo>
                <a:lnTo>
                  <a:pt x="3072" y="172884"/>
                </a:lnTo>
                <a:lnTo>
                  <a:pt x="2047" y="172458"/>
                </a:lnTo>
                <a:lnTo>
                  <a:pt x="32" y="168711"/>
                </a:lnTo>
                <a:lnTo>
                  <a:pt x="0" y="161009"/>
                </a:lnTo>
                <a:lnTo>
                  <a:pt x="7142" y="146829"/>
                </a:lnTo>
                <a:lnTo>
                  <a:pt x="14265" y="136648"/>
                </a:lnTo>
                <a:lnTo>
                  <a:pt x="24717" y="112295"/>
                </a:lnTo>
                <a:lnTo>
                  <a:pt x="30206" y="104810"/>
                </a:lnTo>
                <a:lnTo>
                  <a:pt x="35958" y="100825"/>
                </a:lnTo>
                <a:lnTo>
                  <a:pt x="41829" y="98067"/>
                </a:lnTo>
                <a:lnTo>
                  <a:pt x="47753" y="93555"/>
                </a:lnTo>
                <a:lnTo>
                  <a:pt x="51048" y="88263"/>
                </a:lnTo>
                <a:lnTo>
                  <a:pt x="51927" y="85469"/>
                </a:lnTo>
                <a:lnTo>
                  <a:pt x="53507" y="83608"/>
                </a:lnTo>
                <a:lnTo>
                  <a:pt x="62218" y="80029"/>
                </a:lnTo>
                <a:lnTo>
                  <a:pt x="70301" y="79897"/>
                </a:lnTo>
                <a:lnTo>
                  <a:pt x="70727" y="80879"/>
                </a:lnTo>
                <a:lnTo>
                  <a:pt x="71558" y="93632"/>
                </a:lnTo>
                <a:lnTo>
                  <a:pt x="71571" y="91583"/>
                </a:lnTo>
                <a:lnTo>
                  <a:pt x="71577" y="99021"/>
                </a:lnTo>
                <a:lnTo>
                  <a:pt x="68928" y="105814"/>
                </a:lnTo>
                <a:lnTo>
                  <a:pt x="65431" y="112119"/>
                </a:lnTo>
                <a:lnTo>
                  <a:pt x="63185" y="124203"/>
                </a:lnTo>
                <a:lnTo>
                  <a:pt x="61884" y="131140"/>
                </a:lnTo>
                <a:lnTo>
                  <a:pt x="55599" y="151666"/>
                </a:lnTo>
                <a:lnTo>
                  <a:pt x="53541" y="162085"/>
                </a:lnTo>
                <a:lnTo>
                  <a:pt x="46092" y="175294"/>
                </a:lnTo>
                <a:lnTo>
                  <a:pt x="38855" y="184167"/>
                </a:lnTo>
                <a:lnTo>
                  <a:pt x="37152" y="189681"/>
                </a:lnTo>
                <a:lnTo>
                  <a:pt x="35703" y="191544"/>
                </a:lnTo>
                <a:lnTo>
                  <a:pt x="26921" y="195244"/>
                </a:lnTo>
                <a:lnTo>
                  <a:pt x="26876" y="195261"/>
                </a:lnTo>
                <a:lnTo>
                  <a:pt x="26844" y="178206"/>
                </a:lnTo>
                <a:lnTo>
                  <a:pt x="29493" y="170264"/>
                </a:lnTo>
                <a:lnTo>
                  <a:pt x="32990" y="163447"/>
                </a:lnTo>
                <a:lnTo>
                  <a:pt x="34959" y="152094"/>
                </a:lnTo>
                <a:lnTo>
                  <a:pt x="38276" y="125378"/>
                </a:lnTo>
                <a:lnTo>
                  <a:pt x="52781" y="81004"/>
                </a:lnTo>
                <a:lnTo>
                  <a:pt x="53283" y="76109"/>
                </a:lnTo>
                <a:lnTo>
                  <a:pt x="54411" y="74408"/>
                </a:lnTo>
                <a:lnTo>
                  <a:pt x="56158" y="73275"/>
                </a:lnTo>
                <a:lnTo>
                  <a:pt x="62599" y="71020"/>
                </a:lnTo>
                <a:lnTo>
                  <a:pt x="62630" y="78652"/>
                </a:lnTo>
                <a:lnTo>
                  <a:pt x="55550" y="99033"/>
                </a:lnTo>
                <a:lnTo>
                  <a:pt x="51586" y="115803"/>
                </a:lnTo>
                <a:lnTo>
                  <a:pt x="38256" y="150929"/>
                </a:lnTo>
                <a:lnTo>
                  <a:pt x="35789" y="1686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43" name="SMARTInkShape-526"/>
          <p:cNvSpPr/>
          <p:nvPr>
            <p:custDataLst>
              <p:tags r:id="rId5"/>
            </p:custDataLst>
          </p:nvPr>
        </p:nvSpPr>
        <p:spPr>
          <a:xfrm>
            <a:off x="285750" y="5483225"/>
            <a:ext cx="433388" cy="550863"/>
          </a:xfrm>
          <a:custGeom>
            <a:avLst/>
            <a:gdLst/>
            <a:ahLst/>
            <a:cxnLst/>
            <a:rect l="0" t="0" r="0" b="0"/>
            <a:pathLst>
              <a:path w="433388" h="550863">
                <a:moveTo>
                  <a:pt x="348006" y="169108"/>
                </a:moveTo>
                <a:lnTo>
                  <a:pt x="348006" y="169108"/>
                </a:lnTo>
                <a:lnTo>
                  <a:pt x="348006" y="176789"/>
                </a:lnTo>
                <a:lnTo>
                  <a:pt x="348998" y="177203"/>
                </a:lnTo>
                <a:lnTo>
                  <a:pt x="352744" y="177661"/>
                </a:lnTo>
                <a:lnTo>
                  <a:pt x="354141" y="178775"/>
                </a:lnTo>
                <a:lnTo>
                  <a:pt x="356565" y="185677"/>
                </a:lnTo>
                <a:lnTo>
                  <a:pt x="359414" y="186384"/>
                </a:lnTo>
                <a:lnTo>
                  <a:pt x="365848" y="186948"/>
                </a:lnTo>
                <a:lnTo>
                  <a:pt x="373543" y="179269"/>
                </a:lnTo>
                <a:lnTo>
                  <a:pt x="374417" y="173661"/>
                </a:lnTo>
                <a:lnTo>
                  <a:pt x="374781" y="150861"/>
                </a:lnTo>
                <a:lnTo>
                  <a:pt x="372138" y="143488"/>
                </a:lnTo>
                <a:lnTo>
                  <a:pt x="368649" y="136908"/>
                </a:lnTo>
                <a:lnTo>
                  <a:pt x="365693" y="127629"/>
                </a:lnTo>
                <a:lnTo>
                  <a:pt x="359968" y="118604"/>
                </a:lnTo>
                <a:lnTo>
                  <a:pt x="350072" y="94591"/>
                </a:lnTo>
                <a:lnTo>
                  <a:pt x="319362" y="51847"/>
                </a:lnTo>
                <a:lnTo>
                  <a:pt x="299970" y="32965"/>
                </a:lnTo>
                <a:lnTo>
                  <a:pt x="276746" y="17062"/>
                </a:lnTo>
                <a:lnTo>
                  <a:pt x="273721" y="14221"/>
                </a:lnTo>
                <a:lnTo>
                  <a:pt x="265070" y="11066"/>
                </a:lnTo>
                <a:lnTo>
                  <a:pt x="244700" y="7882"/>
                </a:lnTo>
                <a:lnTo>
                  <a:pt x="232130" y="1545"/>
                </a:lnTo>
                <a:lnTo>
                  <a:pt x="220097" y="0"/>
                </a:lnTo>
                <a:lnTo>
                  <a:pt x="214129" y="2431"/>
                </a:lnTo>
                <a:lnTo>
                  <a:pt x="208170" y="5826"/>
                </a:lnTo>
                <a:lnTo>
                  <a:pt x="198247" y="7735"/>
                </a:lnTo>
                <a:lnTo>
                  <a:pt x="176675" y="8434"/>
                </a:lnTo>
                <a:lnTo>
                  <a:pt x="170035" y="11135"/>
                </a:lnTo>
                <a:lnTo>
                  <a:pt x="151679" y="23966"/>
                </a:lnTo>
                <a:lnTo>
                  <a:pt x="135001" y="30639"/>
                </a:lnTo>
                <a:lnTo>
                  <a:pt x="113320" y="47308"/>
                </a:lnTo>
                <a:lnTo>
                  <a:pt x="95478" y="62078"/>
                </a:lnTo>
                <a:lnTo>
                  <a:pt x="90393" y="65047"/>
                </a:lnTo>
                <a:lnTo>
                  <a:pt x="87002" y="69008"/>
                </a:lnTo>
                <a:lnTo>
                  <a:pt x="80248" y="83063"/>
                </a:lnTo>
                <a:lnTo>
                  <a:pt x="60378" y="105086"/>
                </a:lnTo>
                <a:lnTo>
                  <a:pt x="39616" y="139270"/>
                </a:lnTo>
                <a:lnTo>
                  <a:pt x="26118" y="178197"/>
                </a:lnTo>
                <a:lnTo>
                  <a:pt x="12708" y="207787"/>
                </a:lnTo>
                <a:lnTo>
                  <a:pt x="6396" y="249394"/>
                </a:lnTo>
                <a:lnTo>
                  <a:pt x="1815" y="267235"/>
                </a:lnTo>
                <a:lnTo>
                  <a:pt x="0" y="308863"/>
                </a:lnTo>
                <a:lnTo>
                  <a:pt x="886" y="347537"/>
                </a:lnTo>
                <a:lnTo>
                  <a:pt x="13185" y="389438"/>
                </a:lnTo>
                <a:lnTo>
                  <a:pt x="33001" y="425722"/>
                </a:lnTo>
                <a:lnTo>
                  <a:pt x="39818" y="444021"/>
                </a:lnTo>
                <a:lnTo>
                  <a:pt x="47864" y="456176"/>
                </a:lnTo>
                <a:lnTo>
                  <a:pt x="69483" y="474868"/>
                </a:lnTo>
                <a:lnTo>
                  <a:pt x="82840" y="491944"/>
                </a:lnTo>
                <a:lnTo>
                  <a:pt x="118525" y="519947"/>
                </a:lnTo>
                <a:lnTo>
                  <a:pt x="127330" y="523270"/>
                </a:lnTo>
                <a:lnTo>
                  <a:pt x="149145" y="530138"/>
                </a:lnTo>
                <a:lnTo>
                  <a:pt x="179664" y="542115"/>
                </a:lnTo>
                <a:lnTo>
                  <a:pt x="216346" y="544662"/>
                </a:lnTo>
                <a:lnTo>
                  <a:pt x="233877" y="550809"/>
                </a:lnTo>
                <a:lnTo>
                  <a:pt x="244716" y="550862"/>
                </a:lnTo>
                <a:lnTo>
                  <a:pt x="282928" y="541628"/>
                </a:lnTo>
                <a:lnTo>
                  <a:pt x="323253" y="516951"/>
                </a:lnTo>
                <a:lnTo>
                  <a:pt x="345113" y="503123"/>
                </a:lnTo>
                <a:lnTo>
                  <a:pt x="355316" y="500925"/>
                </a:lnTo>
                <a:lnTo>
                  <a:pt x="359821" y="498356"/>
                </a:lnTo>
                <a:lnTo>
                  <a:pt x="397680" y="457545"/>
                </a:lnTo>
                <a:lnTo>
                  <a:pt x="406253" y="441791"/>
                </a:lnTo>
                <a:lnTo>
                  <a:pt x="419950" y="400989"/>
                </a:lnTo>
                <a:lnTo>
                  <a:pt x="424612" y="389124"/>
                </a:lnTo>
                <a:lnTo>
                  <a:pt x="430767" y="344874"/>
                </a:lnTo>
                <a:lnTo>
                  <a:pt x="433387" y="329493"/>
                </a:lnTo>
                <a:lnTo>
                  <a:pt x="427923" y="290275"/>
                </a:lnTo>
                <a:lnTo>
                  <a:pt x="413166" y="247268"/>
                </a:lnTo>
                <a:lnTo>
                  <a:pt x="394593" y="204682"/>
                </a:lnTo>
                <a:lnTo>
                  <a:pt x="359344" y="160355"/>
                </a:lnTo>
                <a:lnTo>
                  <a:pt x="331096" y="120197"/>
                </a:lnTo>
                <a:lnTo>
                  <a:pt x="321228" y="1066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2821712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457200" y="0"/>
            <a:ext cx="8229600" cy="990600"/>
          </a:xfrm>
        </p:spPr>
        <p:txBody>
          <a:bodyPr/>
          <a:lstStyle/>
          <a:p>
            <a:r>
              <a:rPr lang="en-US" altLang="en-US" b="1" u="sng" smtClean="0"/>
              <a:t>Schenck v. U.S. (1919)</a:t>
            </a:r>
          </a:p>
        </p:txBody>
      </p:sp>
      <p:sp>
        <p:nvSpPr>
          <p:cNvPr id="5" name="Content Placeholder 4"/>
          <p:cNvSpPr>
            <a:spLocks noGrp="1"/>
          </p:cNvSpPr>
          <p:nvPr>
            <p:ph idx="1"/>
          </p:nvPr>
        </p:nvSpPr>
        <p:spPr>
          <a:xfrm>
            <a:off x="228600" y="990600"/>
            <a:ext cx="8686800" cy="5715000"/>
          </a:xfrm>
        </p:spPr>
        <p:txBody>
          <a:bodyPr>
            <a:normAutofit lnSpcReduction="10000"/>
          </a:bodyPr>
          <a:lstStyle/>
          <a:p>
            <a:pPr>
              <a:defRPr/>
            </a:pPr>
            <a:r>
              <a:rPr lang="en-US" sz="2400" b="1" dirty="0" smtClean="0"/>
              <a:t>Charles </a:t>
            </a:r>
            <a:r>
              <a:rPr lang="en-US" sz="2400" b="1" dirty="0" err="1" smtClean="0"/>
              <a:t>Schenck</a:t>
            </a:r>
            <a:r>
              <a:rPr lang="en-US" sz="2400" b="1" dirty="0" smtClean="0"/>
              <a:t> oversaw, printing and mailing more</a:t>
            </a:r>
          </a:p>
          <a:p>
            <a:pPr>
              <a:buFont typeface="Wingdings" pitchFamily="2" charset="2"/>
              <a:buNone/>
              <a:defRPr/>
            </a:pPr>
            <a:r>
              <a:rPr lang="en-US" sz="2400" b="1" dirty="0" smtClean="0"/>
              <a:t>   than 15,000 leaflets to men about to be drafted into WWI. </a:t>
            </a:r>
          </a:p>
          <a:p>
            <a:pPr>
              <a:defRPr/>
            </a:pPr>
            <a:r>
              <a:rPr lang="en-US" sz="2400" b="1" dirty="0" smtClean="0"/>
              <a:t>The leaflets urged men not to submit to the draft, "Do not submit to intimidation” "Assert your rights", "If you do not you are helping to deny rights which is the </a:t>
            </a:r>
          </a:p>
          <a:p>
            <a:pPr>
              <a:buFont typeface="Wingdings" pitchFamily="2" charset="2"/>
              <a:buNone/>
              <a:defRPr/>
            </a:pPr>
            <a:r>
              <a:rPr lang="en-US" sz="2400" b="1" dirty="0" smtClean="0"/>
              <a:t>   solemn duty of all citizens and residents of the US" </a:t>
            </a:r>
          </a:p>
          <a:p>
            <a:pPr>
              <a:defRPr/>
            </a:pPr>
            <a:r>
              <a:rPr lang="en-US" sz="2400" b="1" dirty="0" err="1" smtClean="0"/>
              <a:t>Schenck</a:t>
            </a:r>
            <a:r>
              <a:rPr lang="en-US" sz="2400" b="1" dirty="0" smtClean="0"/>
              <a:t> also urged men not to comply with the draft </a:t>
            </a:r>
          </a:p>
          <a:p>
            <a:pPr>
              <a:buFont typeface="Wingdings" pitchFamily="2" charset="2"/>
              <a:buNone/>
              <a:defRPr/>
            </a:pPr>
            <a:r>
              <a:rPr lang="en-US" sz="2400" b="1" dirty="0" smtClean="0"/>
              <a:t>   on the grounds that forced military service constituted “involuntary servitude” which is prohibited by the</a:t>
            </a:r>
          </a:p>
          <a:p>
            <a:pPr>
              <a:buFont typeface="Wingdings" pitchFamily="2" charset="2"/>
              <a:buNone/>
              <a:defRPr/>
            </a:pPr>
            <a:r>
              <a:rPr lang="en-US" sz="2400" b="1" dirty="0" smtClean="0"/>
              <a:t>    13</a:t>
            </a:r>
            <a:r>
              <a:rPr lang="en-US" sz="2400" b="1" baseline="30000" dirty="0" smtClean="0"/>
              <a:t>th</a:t>
            </a:r>
            <a:r>
              <a:rPr lang="en-US" sz="2400" b="1" dirty="0" smtClean="0"/>
              <a:t> Amendment.</a:t>
            </a:r>
          </a:p>
          <a:p>
            <a:pPr>
              <a:defRPr/>
            </a:pPr>
            <a:r>
              <a:rPr lang="en-US" sz="2400" dirty="0" smtClean="0"/>
              <a:t>After a jury trial </a:t>
            </a:r>
            <a:r>
              <a:rPr lang="en-US" sz="2400" dirty="0" err="1" smtClean="0"/>
              <a:t>Schenck</a:t>
            </a:r>
            <a:r>
              <a:rPr lang="en-US" sz="2400" dirty="0" smtClean="0"/>
              <a:t> was convicted of violating Section 3 of the Espionage Act of 1917. </a:t>
            </a:r>
          </a:p>
          <a:p>
            <a:pPr>
              <a:defRPr/>
            </a:pPr>
            <a:endParaRPr lang="en-US" sz="2400" b="1" dirty="0"/>
          </a:p>
        </p:txBody>
      </p:sp>
      <p:sp>
        <p:nvSpPr>
          <p:cNvPr id="63590" name="SMARTInkShape-527"/>
          <p:cNvSpPr/>
          <p:nvPr>
            <p:custDataLst>
              <p:tags r:id="rId1"/>
            </p:custDataLst>
          </p:nvPr>
        </p:nvSpPr>
        <p:spPr>
          <a:xfrm>
            <a:off x="215900" y="5830888"/>
            <a:ext cx="542925" cy="455612"/>
          </a:xfrm>
          <a:custGeom>
            <a:avLst/>
            <a:gdLst/>
            <a:ahLst/>
            <a:cxnLst/>
            <a:rect l="0" t="0" r="0" b="0"/>
            <a:pathLst>
              <a:path w="542925" h="455612">
                <a:moveTo>
                  <a:pt x="498353" y="98277"/>
                </a:moveTo>
                <a:lnTo>
                  <a:pt x="498353" y="98277"/>
                </a:lnTo>
                <a:lnTo>
                  <a:pt x="489431" y="98277"/>
                </a:lnTo>
                <a:lnTo>
                  <a:pt x="481750" y="90584"/>
                </a:lnTo>
                <a:lnTo>
                  <a:pt x="476141" y="89711"/>
                </a:lnTo>
                <a:lnTo>
                  <a:pt x="474624" y="88595"/>
                </a:lnTo>
                <a:lnTo>
                  <a:pt x="469123" y="78327"/>
                </a:lnTo>
                <a:lnTo>
                  <a:pt x="458309" y="67132"/>
                </a:lnTo>
                <a:lnTo>
                  <a:pt x="453131" y="64581"/>
                </a:lnTo>
                <a:lnTo>
                  <a:pt x="446465" y="62943"/>
                </a:lnTo>
                <a:lnTo>
                  <a:pt x="437287" y="54884"/>
                </a:lnTo>
                <a:lnTo>
                  <a:pt x="431576" y="53984"/>
                </a:lnTo>
                <a:lnTo>
                  <a:pt x="430045" y="52865"/>
                </a:lnTo>
                <a:lnTo>
                  <a:pt x="429024" y="51126"/>
                </a:lnTo>
                <a:lnTo>
                  <a:pt x="428342" y="48975"/>
                </a:lnTo>
                <a:lnTo>
                  <a:pt x="426898" y="47540"/>
                </a:lnTo>
                <a:lnTo>
                  <a:pt x="417455" y="42591"/>
                </a:lnTo>
                <a:lnTo>
                  <a:pt x="411843" y="38783"/>
                </a:lnTo>
                <a:lnTo>
                  <a:pt x="401944" y="36137"/>
                </a:lnTo>
                <a:lnTo>
                  <a:pt x="395992" y="35855"/>
                </a:lnTo>
                <a:lnTo>
                  <a:pt x="390739" y="33143"/>
                </a:lnTo>
                <a:lnTo>
                  <a:pt x="375578" y="20910"/>
                </a:lnTo>
                <a:lnTo>
                  <a:pt x="366181" y="18268"/>
                </a:lnTo>
                <a:lnTo>
                  <a:pt x="357734" y="11808"/>
                </a:lnTo>
                <a:lnTo>
                  <a:pt x="349410" y="9787"/>
                </a:lnTo>
                <a:lnTo>
                  <a:pt x="325862" y="8968"/>
                </a:lnTo>
                <a:lnTo>
                  <a:pt x="319919" y="6301"/>
                </a:lnTo>
                <a:lnTo>
                  <a:pt x="313973" y="2800"/>
                </a:lnTo>
                <a:lnTo>
                  <a:pt x="302079" y="553"/>
                </a:lnTo>
                <a:lnTo>
                  <a:pt x="257472" y="1"/>
                </a:lnTo>
                <a:lnTo>
                  <a:pt x="212865" y="0"/>
                </a:lnTo>
                <a:lnTo>
                  <a:pt x="200970" y="0"/>
                </a:lnTo>
                <a:lnTo>
                  <a:pt x="195023" y="2647"/>
                </a:lnTo>
                <a:lnTo>
                  <a:pt x="189075" y="6141"/>
                </a:lnTo>
                <a:lnTo>
                  <a:pt x="177179" y="8382"/>
                </a:lnTo>
                <a:lnTo>
                  <a:pt x="147441" y="8925"/>
                </a:lnTo>
                <a:lnTo>
                  <a:pt x="141494" y="11577"/>
                </a:lnTo>
                <a:lnTo>
                  <a:pt x="135545" y="15073"/>
                </a:lnTo>
                <a:lnTo>
                  <a:pt x="126625" y="18033"/>
                </a:lnTo>
                <a:lnTo>
                  <a:pt x="117703" y="23763"/>
                </a:lnTo>
                <a:lnTo>
                  <a:pt x="108781" y="26895"/>
                </a:lnTo>
                <a:lnTo>
                  <a:pt x="99860" y="32676"/>
                </a:lnTo>
                <a:lnTo>
                  <a:pt x="90938" y="35822"/>
                </a:lnTo>
                <a:lnTo>
                  <a:pt x="82017" y="41608"/>
                </a:lnTo>
                <a:lnTo>
                  <a:pt x="76069" y="43308"/>
                </a:lnTo>
                <a:lnTo>
                  <a:pt x="74087" y="44756"/>
                </a:lnTo>
                <a:lnTo>
                  <a:pt x="72765" y="46713"/>
                </a:lnTo>
                <a:lnTo>
                  <a:pt x="70305" y="51534"/>
                </a:lnTo>
                <a:lnTo>
                  <a:pt x="65907" y="56987"/>
                </a:lnTo>
                <a:lnTo>
                  <a:pt x="60649" y="60072"/>
                </a:lnTo>
                <a:lnTo>
                  <a:pt x="55007" y="62436"/>
                </a:lnTo>
                <a:lnTo>
                  <a:pt x="39134" y="75806"/>
                </a:lnTo>
                <a:lnTo>
                  <a:pt x="36523" y="81009"/>
                </a:lnTo>
                <a:lnTo>
                  <a:pt x="35828" y="83787"/>
                </a:lnTo>
                <a:lnTo>
                  <a:pt x="27558" y="98329"/>
                </a:lnTo>
                <a:lnTo>
                  <a:pt x="26876" y="101291"/>
                </a:lnTo>
                <a:lnTo>
                  <a:pt x="25431" y="103265"/>
                </a:lnTo>
                <a:lnTo>
                  <a:pt x="23476" y="104579"/>
                </a:lnTo>
                <a:lnTo>
                  <a:pt x="21182" y="105458"/>
                </a:lnTo>
                <a:lnTo>
                  <a:pt x="19652" y="107034"/>
                </a:lnTo>
                <a:lnTo>
                  <a:pt x="17952" y="111435"/>
                </a:lnTo>
                <a:lnTo>
                  <a:pt x="15870" y="122348"/>
                </a:lnTo>
                <a:lnTo>
                  <a:pt x="10541" y="131109"/>
                </a:lnTo>
                <a:lnTo>
                  <a:pt x="8521" y="140983"/>
                </a:lnTo>
                <a:lnTo>
                  <a:pt x="7783" y="162556"/>
                </a:lnTo>
                <a:lnTo>
                  <a:pt x="5077" y="169201"/>
                </a:lnTo>
                <a:lnTo>
                  <a:pt x="2968" y="172362"/>
                </a:lnTo>
                <a:lnTo>
                  <a:pt x="0" y="186297"/>
                </a:lnTo>
                <a:lnTo>
                  <a:pt x="1948" y="194643"/>
                </a:lnTo>
                <a:lnTo>
                  <a:pt x="5127" y="202653"/>
                </a:lnTo>
                <a:lnTo>
                  <a:pt x="7605" y="244119"/>
                </a:lnTo>
                <a:lnTo>
                  <a:pt x="8657" y="270921"/>
                </a:lnTo>
                <a:lnTo>
                  <a:pt x="27443" y="314741"/>
                </a:lnTo>
                <a:lnTo>
                  <a:pt x="35007" y="328525"/>
                </a:lnTo>
                <a:lnTo>
                  <a:pt x="48389" y="345190"/>
                </a:lnTo>
                <a:lnTo>
                  <a:pt x="54153" y="357317"/>
                </a:lnTo>
                <a:lnTo>
                  <a:pt x="64545" y="369272"/>
                </a:lnTo>
                <a:lnTo>
                  <a:pt x="108291" y="402042"/>
                </a:lnTo>
                <a:lnTo>
                  <a:pt x="132007" y="419909"/>
                </a:lnTo>
                <a:lnTo>
                  <a:pt x="135169" y="422888"/>
                </a:lnTo>
                <a:lnTo>
                  <a:pt x="143970" y="426197"/>
                </a:lnTo>
                <a:lnTo>
                  <a:pt x="153498" y="428659"/>
                </a:lnTo>
                <a:lnTo>
                  <a:pt x="165427" y="434636"/>
                </a:lnTo>
                <a:lnTo>
                  <a:pt x="210013" y="445348"/>
                </a:lnTo>
                <a:lnTo>
                  <a:pt x="250416" y="455041"/>
                </a:lnTo>
                <a:lnTo>
                  <a:pt x="290294" y="455611"/>
                </a:lnTo>
                <a:lnTo>
                  <a:pt x="307866" y="454648"/>
                </a:lnTo>
                <a:lnTo>
                  <a:pt x="346852" y="444617"/>
                </a:lnTo>
                <a:lnTo>
                  <a:pt x="364579" y="439804"/>
                </a:lnTo>
                <a:lnTo>
                  <a:pt x="382388" y="435732"/>
                </a:lnTo>
                <a:lnTo>
                  <a:pt x="400221" y="430884"/>
                </a:lnTo>
                <a:lnTo>
                  <a:pt x="411122" y="428759"/>
                </a:lnTo>
                <a:lnTo>
                  <a:pt x="451139" y="407878"/>
                </a:lnTo>
                <a:lnTo>
                  <a:pt x="483341" y="386151"/>
                </a:lnTo>
                <a:lnTo>
                  <a:pt x="516142" y="345952"/>
                </a:lnTo>
                <a:lnTo>
                  <a:pt x="530067" y="324468"/>
                </a:lnTo>
                <a:lnTo>
                  <a:pt x="542031" y="280042"/>
                </a:lnTo>
                <a:lnTo>
                  <a:pt x="542924" y="242849"/>
                </a:lnTo>
                <a:lnTo>
                  <a:pt x="531945" y="203572"/>
                </a:lnTo>
                <a:lnTo>
                  <a:pt x="513099" y="163682"/>
                </a:lnTo>
                <a:lnTo>
                  <a:pt x="489427" y="124523"/>
                </a:lnTo>
                <a:lnTo>
                  <a:pt x="477865" y="107046"/>
                </a:lnTo>
                <a:lnTo>
                  <a:pt x="468430" y="94233"/>
                </a:lnTo>
                <a:lnTo>
                  <a:pt x="453746" y="625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591" name="SMARTInkShape-528"/>
          <p:cNvSpPr/>
          <p:nvPr>
            <p:custDataLst>
              <p:tags r:id="rId2"/>
            </p:custDataLst>
          </p:nvPr>
        </p:nvSpPr>
        <p:spPr>
          <a:xfrm>
            <a:off x="303213" y="3875088"/>
            <a:ext cx="428625" cy="642937"/>
          </a:xfrm>
          <a:custGeom>
            <a:avLst/>
            <a:gdLst/>
            <a:ahLst/>
            <a:cxnLst/>
            <a:rect l="0" t="0" r="0" b="0"/>
            <a:pathLst>
              <a:path w="428625" h="642937">
                <a:moveTo>
                  <a:pt x="116087" y="0"/>
                </a:moveTo>
                <a:lnTo>
                  <a:pt x="116087" y="0"/>
                </a:lnTo>
                <a:lnTo>
                  <a:pt x="95088" y="0"/>
                </a:lnTo>
                <a:lnTo>
                  <a:pt x="89218" y="2647"/>
                </a:lnTo>
                <a:lnTo>
                  <a:pt x="77362" y="12435"/>
                </a:lnTo>
                <a:lnTo>
                  <a:pt x="59839" y="33943"/>
                </a:lnTo>
                <a:lnTo>
                  <a:pt x="54766" y="37519"/>
                </a:lnTo>
                <a:lnTo>
                  <a:pt x="46483" y="49434"/>
                </a:lnTo>
                <a:lnTo>
                  <a:pt x="26918" y="91623"/>
                </a:lnTo>
                <a:lnTo>
                  <a:pt x="14875" y="130272"/>
                </a:lnTo>
                <a:lnTo>
                  <a:pt x="5919" y="164450"/>
                </a:lnTo>
                <a:lnTo>
                  <a:pt x="1722" y="199725"/>
                </a:lnTo>
                <a:lnTo>
                  <a:pt x="478" y="240068"/>
                </a:lnTo>
                <a:lnTo>
                  <a:pt x="110" y="283456"/>
                </a:lnTo>
                <a:lnTo>
                  <a:pt x="0" y="327747"/>
                </a:lnTo>
                <a:lnTo>
                  <a:pt x="4710" y="372305"/>
                </a:lnTo>
                <a:lnTo>
                  <a:pt x="17135" y="416942"/>
                </a:lnTo>
                <a:lnTo>
                  <a:pt x="33388" y="456861"/>
                </a:lnTo>
                <a:lnTo>
                  <a:pt x="50777" y="493836"/>
                </a:lnTo>
                <a:lnTo>
                  <a:pt x="73245" y="534684"/>
                </a:lnTo>
                <a:lnTo>
                  <a:pt x="107514" y="578687"/>
                </a:lnTo>
                <a:lnTo>
                  <a:pt x="145605" y="613409"/>
                </a:lnTo>
                <a:lnTo>
                  <a:pt x="181583" y="634938"/>
                </a:lnTo>
                <a:lnTo>
                  <a:pt x="206298" y="640795"/>
                </a:lnTo>
                <a:lnTo>
                  <a:pt x="250202" y="642936"/>
                </a:lnTo>
                <a:lnTo>
                  <a:pt x="276921" y="640518"/>
                </a:lnTo>
                <a:lnTo>
                  <a:pt x="320564" y="628010"/>
                </a:lnTo>
                <a:lnTo>
                  <a:pt x="358529" y="608690"/>
                </a:lnTo>
                <a:lnTo>
                  <a:pt x="385140" y="592460"/>
                </a:lnTo>
                <a:lnTo>
                  <a:pt x="413617" y="553459"/>
                </a:lnTo>
                <a:lnTo>
                  <a:pt x="423827" y="532827"/>
                </a:lnTo>
                <a:lnTo>
                  <a:pt x="428104" y="490956"/>
                </a:lnTo>
                <a:lnTo>
                  <a:pt x="428624" y="449419"/>
                </a:lnTo>
                <a:lnTo>
                  <a:pt x="426080" y="408860"/>
                </a:lnTo>
                <a:lnTo>
                  <a:pt x="419027" y="374610"/>
                </a:lnTo>
                <a:lnTo>
                  <a:pt x="408005" y="341961"/>
                </a:lnTo>
                <a:lnTo>
                  <a:pt x="386495" y="299505"/>
                </a:lnTo>
                <a:lnTo>
                  <a:pt x="363130" y="260016"/>
                </a:lnTo>
                <a:lnTo>
                  <a:pt x="333450" y="219285"/>
                </a:lnTo>
                <a:lnTo>
                  <a:pt x="293171" y="177152"/>
                </a:lnTo>
                <a:lnTo>
                  <a:pt x="283255" y="167200"/>
                </a:lnTo>
                <a:lnTo>
                  <a:pt x="274424" y="163653"/>
                </a:lnTo>
                <a:lnTo>
                  <a:pt x="232270" y="160837"/>
                </a:lnTo>
                <a:lnTo>
                  <a:pt x="229276" y="160830"/>
                </a:lnTo>
                <a:lnTo>
                  <a:pt x="223301" y="163469"/>
                </a:lnTo>
                <a:lnTo>
                  <a:pt x="202443" y="181817"/>
                </a:lnTo>
                <a:lnTo>
                  <a:pt x="169686" y="2233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nvGrpSpPr>
          <p:cNvPr id="63494" name="SMARTInkShape-Group333"/>
          <p:cNvGrpSpPr>
            <a:grpSpLocks/>
          </p:cNvGrpSpPr>
          <p:nvPr/>
        </p:nvGrpSpPr>
        <p:grpSpPr bwMode="auto">
          <a:xfrm>
            <a:off x="285750" y="588963"/>
            <a:ext cx="857250" cy="769937"/>
            <a:chOff x="285750" y="588963"/>
            <a:chExt cx="857250" cy="769669"/>
          </a:xfrm>
        </p:grpSpPr>
        <p:sp>
          <p:nvSpPr>
            <p:cNvPr id="63592" name="SMARTInkShape-529"/>
            <p:cNvSpPr/>
            <p:nvPr>
              <p:custDataLst>
                <p:tags r:id="rId7"/>
              </p:custDataLst>
            </p:nvPr>
          </p:nvSpPr>
          <p:spPr>
            <a:xfrm>
              <a:off x="285750" y="588963"/>
              <a:ext cx="436563" cy="418954"/>
            </a:xfrm>
            <a:custGeom>
              <a:avLst/>
              <a:gdLst/>
              <a:ahLst/>
              <a:cxnLst/>
              <a:rect l="0" t="0" r="0" b="0"/>
              <a:pathLst>
                <a:path w="436563" h="419100">
                  <a:moveTo>
                    <a:pt x="187613" y="17774"/>
                  </a:moveTo>
                  <a:lnTo>
                    <a:pt x="187613" y="17774"/>
                  </a:lnTo>
                  <a:lnTo>
                    <a:pt x="187613" y="13024"/>
                  </a:lnTo>
                  <a:lnTo>
                    <a:pt x="186620" y="11625"/>
                  </a:lnTo>
                  <a:lnTo>
                    <a:pt x="184965" y="10693"/>
                  </a:lnTo>
                  <a:lnTo>
                    <a:pt x="182867" y="10071"/>
                  </a:lnTo>
                  <a:lnTo>
                    <a:pt x="169498" y="1911"/>
                  </a:lnTo>
                  <a:lnTo>
                    <a:pt x="148854" y="0"/>
                  </a:lnTo>
                  <a:lnTo>
                    <a:pt x="108723" y="13211"/>
                  </a:lnTo>
                  <a:lnTo>
                    <a:pt x="65009" y="38684"/>
                  </a:lnTo>
                  <a:lnTo>
                    <a:pt x="34360" y="56543"/>
                  </a:lnTo>
                  <a:lnTo>
                    <a:pt x="17955" y="75881"/>
                  </a:lnTo>
                  <a:lnTo>
                    <a:pt x="14899" y="77387"/>
                  </a:lnTo>
                  <a:lnTo>
                    <a:pt x="1623" y="95538"/>
                  </a:lnTo>
                  <a:lnTo>
                    <a:pt x="371" y="102224"/>
                  </a:lnTo>
                  <a:lnTo>
                    <a:pt x="0" y="110500"/>
                  </a:lnTo>
                  <a:lnTo>
                    <a:pt x="2562" y="116307"/>
                  </a:lnTo>
                  <a:lnTo>
                    <a:pt x="12303" y="128135"/>
                  </a:lnTo>
                  <a:lnTo>
                    <a:pt x="17966" y="131435"/>
                  </a:lnTo>
                  <a:lnTo>
                    <a:pt x="56831" y="149231"/>
                  </a:lnTo>
                  <a:lnTo>
                    <a:pt x="75455" y="157010"/>
                  </a:lnTo>
                  <a:lnTo>
                    <a:pt x="119238" y="167713"/>
                  </a:lnTo>
                  <a:lnTo>
                    <a:pt x="161205" y="181897"/>
                  </a:lnTo>
                  <a:lnTo>
                    <a:pt x="205551" y="196712"/>
                  </a:lnTo>
                  <a:lnTo>
                    <a:pt x="241273" y="208629"/>
                  </a:lnTo>
                  <a:lnTo>
                    <a:pt x="282181" y="226703"/>
                  </a:lnTo>
                  <a:lnTo>
                    <a:pt x="322610" y="244043"/>
                  </a:lnTo>
                  <a:lnTo>
                    <a:pt x="363015" y="262271"/>
                  </a:lnTo>
                  <a:lnTo>
                    <a:pt x="404168" y="283176"/>
                  </a:lnTo>
                  <a:lnTo>
                    <a:pt x="422545" y="298088"/>
                  </a:lnTo>
                  <a:lnTo>
                    <a:pt x="426148" y="304053"/>
                  </a:lnTo>
                  <a:lnTo>
                    <a:pt x="428744" y="310017"/>
                  </a:lnTo>
                  <a:lnTo>
                    <a:pt x="434798" y="318963"/>
                  </a:lnTo>
                  <a:lnTo>
                    <a:pt x="436562" y="324927"/>
                  </a:lnTo>
                  <a:lnTo>
                    <a:pt x="436039" y="327909"/>
                  </a:lnTo>
                  <a:lnTo>
                    <a:pt x="430556" y="336855"/>
                  </a:lnTo>
                  <a:lnTo>
                    <a:pt x="408112" y="360711"/>
                  </a:lnTo>
                  <a:lnTo>
                    <a:pt x="366208" y="384568"/>
                  </a:lnTo>
                  <a:lnTo>
                    <a:pt x="336607" y="398485"/>
                  </a:lnTo>
                  <a:lnTo>
                    <a:pt x="319739" y="402277"/>
                  </a:lnTo>
                  <a:lnTo>
                    <a:pt x="307014" y="408260"/>
                  </a:lnTo>
                  <a:lnTo>
                    <a:pt x="271343" y="412319"/>
                  </a:lnTo>
                  <a:lnTo>
                    <a:pt x="259199" y="418472"/>
                  </a:lnTo>
                  <a:lnTo>
                    <a:pt x="256201" y="419099"/>
                  </a:lnTo>
                  <a:lnTo>
                    <a:pt x="254202" y="418523"/>
                  </a:lnTo>
                  <a:lnTo>
                    <a:pt x="252869" y="417144"/>
                  </a:lnTo>
                  <a:lnTo>
                    <a:pt x="250730" y="412540"/>
                  </a:lnTo>
                  <a:lnTo>
                    <a:pt x="247788" y="411911"/>
                  </a:lnTo>
                  <a:lnTo>
                    <a:pt x="245613" y="411742"/>
                  </a:lnTo>
                  <a:lnTo>
                    <a:pt x="244162" y="410636"/>
                  </a:lnTo>
                  <a:lnTo>
                    <a:pt x="242551" y="406757"/>
                  </a:lnTo>
                  <a:lnTo>
                    <a:pt x="243115" y="404331"/>
                  </a:lnTo>
                  <a:lnTo>
                    <a:pt x="248509" y="393294"/>
                  </a:lnTo>
                  <a:lnTo>
                    <a:pt x="254851" y="367877"/>
                  </a:lnTo>
                  <a:lnTo>
                    <a:pt x="275138" y="327804"/>
                  </a:lnTo>
                  <a:lnTo>
                    <a:pt x="305955" y="286153"/>
                  </a:lnTo>
                  <a:lnTo>
                    <a:pt x="330076" y="250374"/>
                  </a:lnTo>
                  <a:lnTo>
                    <a:pt x="359203" y="208626"/>
                  </a:lnTo>
                  <a:lnTo>
                    <a:pt x="372163" y="167871"/>
                  </a:lnTo>
                  <a:lnTo>
                    <a:pt x="375195" y="136172"/>
                  </a:lnTo>
                  <a:lnTo>
                    <a:pt x="375347" y="122560"/>
                  </a:lnTo>
                  <a:lnTo>
                    <a:pt x="372717" y="116366"/>
                  </a:lnTo>
                  <a:lnTo>
                    <a:pt x="354364" y="95318"/>
                  </a:lnTo>
                  <a:lnTo>
                    <a:pt x="348490" y="91999"/>
                  </a:lnTo>
                  <a:lnTo>
                    <a:pt x="315606" y="81329"/>
                  </a:lnTo>
                  <a:lnTo>
                    <a:pt x="288536" y="80520"/>
                  </a:lnTo>
                  <a:lnTo>
                    <a:pt x="279493" y="83102"/>
                  </a:lnTo>
                  <a:lnTo>
                    <a:pt x="271169" y="86570"/>
                  </a:lnTo>
                  <a:lnTo>
                    <a:pt x="226469" y="98383"/>
                  </a:lnTo>
                  <a:lnTo>
                    <a:pt x="207578" y="107843"/>
                  </a:lnTo>
                  <a:lnTo>
                    <a:pt x="193986" y="119284"/>
                  </a:lnTo>
                  <a:lnTo>
                    <a:pt x="190446" y="125181"/>
                  </a:lnTo>
                  <a:lnTo>
                    <a:pt x="187879" y="131116"/>
                  </a:lnTo>
                  <a:lnTo>
                    <a:pt x="178673" y="1430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593" name="SMARTInkShape-530"/>
            <p:cNvSpPr/>
            <p:nvPr>
              <p:custDataLst>
                <p:tags r:id="rId8"/>
              </p:custDataLst>
            </p:nvPr>
          </p:nvSpPr>
          <p:spPr>
            <a:xfrm>
              <a:off x="365125" y="976178"/>
              <a:ext cx="320675" cy="265020"/>
            </a:xfrm>
            <a:custGeom>
              <a:avLst/>
              <a:gdLst/>
              <a:ahLst/>
              <a:cxnLst/>
              <a:rect l="0" t="0" r="0" b="0"/>
              <a:pathLst>
                <a:path w="320342" h="264776">
                  <a:moveTo>
                    <a:pt x="288984" y="264775"/>
                  </a:moveTo>
                  <a:lnTo>
                    <a:pt x="288984" y="264775"/>
                  </a:lnTo>
                  <a:lnTo>
                    <a:pt x="300634" y="237464"/>
                  </a:lnTo>
                  <a:lnTo>
                    <a:pt x="313062" y="199157"/>
                  </a:lnTo>
                  <a:lnTo>
                    <a:pt x="320341" y="158450"/>
                  </a:lnTo>
                  <a:lnTo>
                    <a:pt x="314635" y="115655"/>
                  </a:lnTo>
                  <a:lnTo>
                    <a:pt x="303933" y="77547"/>
                  </a:lnTo>
                  <a:lnTo>
                    <a:pt x="288289" y="34419"/>
                  </a:lnTo>
                  <a:lnTo>
                    <a:pt x="261950" y="7869"/>
                  </a:lnTo>
                  <a:lnTo>
                    <a:pt x="250313" y="1657"/>
                  </a:lnTo>
                  <a:lnTo>
                    <a:pt x="244426" y="0"/>
                  </a:lnTo>
                  <a:lnTo>
                    <a:pt x="221889" y="2403"/>
                  </a:lnTo>
                  <a:lnTo>
                    <a:pt x="193702" y="13083"/>
                  </a:lnTo>
                  <a:lnTo>
                    <a:pt x="151703" y="38897"/>
                  </a:lnTo>
                  <a:lnTo>
                    <a:pt x="110094" y="70313"/>
                  </a:lnTo>
                  <a:lnTo>
                    <a:pt x="74773" y="113658"/>
                  </a:lnTo>
                  <a:lnTo>
                    <a:pt x="51982" y="148601"/>
                  </a:lnTo>
                  <a:lnTo>
                    <a:pt x="26339" y="189340"/>
                  </a:lnTo>
                  <a:lnTo>
                    <a:pt x="0" y="2374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594" name="SMARTInkShape-531"/>
            <p:cNvSpPr/>
            <p:nvPr>
              <p:custDataLst>
                <p:tags r:id="rId9"/>
              </p:custDataLst>
            </p:nvPr>
          </p:nvSpPr>
          <p:spPr>
            <a:xfrm>
              <a:off x="1074738" y="704810"/>
              <a:ext cx="68262" cy="322151"/>
            </a:xfrm>
            <a:custGeom>
              <a:avLst/>
              <a:gdLst/>
              <a:ahLst/>
              <a:cxnLst/>
              <a:rect l="0" t="0" r="0" b="0"/>
              <a:pathLst>
                <a:path w="68262" h="322263">
                  <a:moveTo>
                    <a:pt x="5190" y="0"/>
                  </a:moveTo>
                  <a:lnTo>
                    <a:pt x="5190" y="0"/>
                  </a:lnTo>
                  <a:lnTo>
                    <a:pt x="408" y="4753"/>
                  </a:lnTo>
                  <a:lnTo>
                    <a:pt x="0" y="6152"/>
                  </a:lnTo>
                  <a:lnTo>
                    <a:pt x="728" y="7085"/>
                  </a:lnTo>
                  <a:lnTo>
                    <a:pt x="2216" y="7708"/>
                  </a:lnTo>
                  <a:lnTo>
                    <a:pt x="3208" y="9117"/>
                  </a:lnTo>
                  <a:lnTo>
                    <a:pt x="4929" y="16550"/>
                  </a:lnTo>
                  <a:lnTo>
                    <a:pt x="5168" y="30244"/>
                  </a:lnTo>
                  <a:lnTo>
                    <a:pt x="7850" y="35988"/>
                  </a:lnTo>
                  <a:lnTo>
                    <a:pt x="9967" y="38911"/>
                  </a:lnTo>
                  <a:lnTo>
                    <a:pt x="12947" y="52530"/>
                  </a:lnTo>
                  <a:lnTo>
                    <a:pt x="14127" y="92607"/>
                  </a:lnTo>
                  <a:lnTo>
                    <a:pt x="14197" y="136935"/>
                  </a:lnTo>
                  <a:lnTo>
                    <a:pt x="16870" y="181135"/>
                  </a:lnTo>
                  <a:lnTo>
                    <a:pt x="23377" y="223075"/>
                  </a:lnTo>
                  <a:lnTo>
                    <a:pt x="37505" y="262259"/>
                  </a:lnTo>
                  <a:lnTo>
                    <a:pt x="41128" y="279397"/>
                  </a:lnTo>
                  <a:lnTo>
                    <a:pt x="68261" y="3222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595" name="SMARTInkShape-532"/>
            <p:cNvSpPr/>
            <p:nvPr>
              <p:custDataLst>
                <p:tags r:id="rId10"/>
              </p:custDataLst>
            </p:nvPr>
          </p:nvSpPr>
          <p:spPr>
            <a:xfrm>
              <a:off x="315913" y="973004"/>
              <a:ext cx="103187" cy="385628"/>
            </a:xfrm>
            <a:custGeom>
              <a:avLst/>
              <a:gdLst/>
              <a:ahLst/>
              <a:cxnLst/>
              <a:rect l="0" t="0" r="0" b="0"/>
              <a:pathLst>
                <a:path w="103235" h="385494">
                  <a:moveTo>
                    <a:pt x="103234" y="0"/>
                  </a:moveTo>
                  <a:lnTo>
                    <a:pt x="103234" y="0"/>
                  </a:lnTo>
                  <a:lnTo>
                    <a:pt x="98484" y="0"/>
                  </a:lnTo>
                  <a:lnTo>
                    <a:pt x="86029" y="4734"/>
                  </a:lnTo>
                  <a:lnTo>
                    <a:pt x="67925" y="18068"/>
                  </a:lnTo>
                  <a:lnTo>
                    <a:pt x="42506" y="45394"/>
                  </a:lnTo>
                  <a:lnTo>
                    <a:pt x="25934" y="81543"/>
                  </a:lnTo>
                  <a:lnTo>
                    <a:pt x="10803" y="125021"/>
                  </a:lnTo>
                  <a:lnTo>
                    <a:pt x="4995" y="168669"/>
                  </a:lnTo>
                  <a:lnTo>
                    <a:pt x="0" y="208629"/>
                  </a:lnTo>
                  <a:lnTo>
                    <a:pt x="2939" y="247003"/>
                  </a:lnTo>
                  <a:lnTo>
                    <a:pt x="5246" y="287329"/>
                  </a:lnTo>
                  <a:lnTo>
                    <a:pt x="14429" y="331234"/>
                  </a:lnTo>
                  <a:lnTo>
                    <a:pt x="25817" y="373046"/>
                  </a:lnTo>
                  <a:lnTo>
                    <a:pt x="33592" y="3854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596" name="SMARTInkShape-533"/>
            <p:cNvSpPr/>
            <p:nvPr>
              <p:custDataLst>
                <p:tags r:id="rId11"/>
              </p:custDataLst>
            </p:nvPr>
          </p:nvSpPr>
          <p:spPr>
            <a:xfrm>
              <a:off x="884238" y="714331"/>
              <a:ext cx="61912" cy="293586"/>
            </a:xfrm>
            <a:custGeom>
              <a:avLst/>
              <a:gdLst/>
              <a:ahLst/>
              <a:cxnLst/>
              <a:rect l="0" t="0" r="0" b="0"/>
              <a:pathLst>
                <a:path w="61912" h="293688">
                  <a:moveTo>
                    <a:pt x="0" y="8544"/>
                  </a:moveTo>
                  <a:lnTo>
                    <a:pt x="0" y="8544"/>
                  </a:lnTo>
                  <a:lnTo>
                    <a:pt x="0" y="3813"/>
                  </a:lnTo>
                  <a:lnTo>
                    <a:pt x="983" y="2420"/>
                  </a:lnTo>
                  <a:lnTo>
                    <a:pt x="2621" y="1491"/>
                  </a:lnTo>
                  <a:lnTo>
                    <a:pt x="7615" y="0"/>
                  </a:lnTo>
                  <a:lnTo>
                    <a:pt x="17292" y="8186"/>
                  </a:lnTo>
                  <a:lnTo>
                    <a:pt x="17687" y="51641"/>
                  </a:lnTo>
                  <a:lnTo>
                    <a:pt x="15068" y="82669"/>
                  </a:lnTo>
                  <a:lnTo>
                    <a:pt x="9664" y="123767"/>
                  </a:lnTo>
                  <a:lnTo>
                    <a:pt x="4257" y="161314"/>
                  </a:lnTo>
                  <a:lnTo>
                    <a:pt x="561" y="202109"/>
                  </a:lnTo>
                  <a:lnTo>
                    <a:pt x="22" y="244893"/>
                  </a:lnTo>
                  <a:lnTo>
                    <a:pt x="10" y="251539"/>
                  </a:lnTo>
                  <a:lnTo>
                    <a:pt x="2625" y="257793"/>
                  </a:lnTo>
                  <a:lnTo>
                    <a:pt x="20791" y="278821"/>
                  </a:lnTo>
                  <a:lnTo>
                    <a:pt x="26601" y="282130"/>
                  </a:lnTo>
                  <a:lnTo>
                    <a:pt x="33645" y="284253"/>
                  </a:lnTo>
                  <a:lnTo>
                    <a:pt x="39560" y="289351"/>
                  </a:lnTo>
                  <a:lnTo>
                    <a:pt x="47391" y="291760"/>
                  </a:lnTo>
                  <a:lnTo>
                    <a:pt x="61911" y="293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grpSp>
        <p:nvGrpSpPr>
          <p:cNvPr id="63495" name="SMARTInkShape-Group334"/>
          <p:cNvGrpSpPr>
            <a:grpSpLocks/>
          </p:cNvGrpSpPr>
          <p:nvPr/>
        </p:nvGrpSpPr>
        <p:grpSpPr bwMode="auto">
          <a:xfrm>
            <a:off x="1785938" y="80963"/>
            <a:ext cx="241300" cy="428625"/>
            <a:chOff x="1785938" y="80963"/>
            <a:chExt cx="241300" cy="428625"/>
          </a:xfrm>
        </p:grpSpPr>
        <p:sp>
          <p:nvSpPr>
            <p:cNvPr id="63598" name="SMARTInkShape-534"/>
            <p:cNvSpPr/>
            <p:nvPr>
              <p:custDataLst>
                <p:tags r:id="rId3"/>
              </p:custDataLst>
            </p:nvPr>
          </p:nvSpPr>
          <p:spPr>
            <a:xfrm>
              <a:off x="1785938" y="161925"/>
              <a:ext cx="241300" cy="347663"/>
            </a:xfrm>
            <a:custGeom>
              <a:avLst/>
              <a:gdLst/>
              <a:ahLst/>
              <a:cxnLst/>
              <a:rect l="0" t="0" r="0" b="0"/>
              <a:pathLst>
                <a:path w="241300" h="347663">
                  <a:moveTo>
                    <a:pt x="241299" y="0"/>
                  </a:moveTo>
                  <a:lnTo>
                    <a:pt x="241299" y="0"/>
                  </a:lnTo>
                  <a:lnTo>
                    <a:pt x="236555" y="4733"/>
                  </a:lnTo>
                  <a:lnTo>
                    <a:pt x="234225" y="9697"/>
                  </a:lnTo>
                  <a:lnTo>
                    <a:pt x="232730" y="16223"/>
                  </a:lnTo>
                  <a:lnTo>
                    <a:pt x="198571" y="59617"/>
                  </a:lnTo>
                  <a:lnTo>
                    <a:pt x="160632" y="100885"/>
                  </a:lnTo>
                  <a:lnTo>
                    <a:pt x="125098" y="144738"/>
                  </a:lnTo>
                  <a:lnTo>
                    <a:pt x="95325" y="187481"/>
                  </a:lnTo>
                  <a:lnTo>
                    <a:pt x="65537" y="231812"/>
                  </a:lnTo>
                  <a:lnTo>
                    <a:pt x="35747" y="276351"/>
                  </a:lnTo>
                  <a:lnTo>
                    <a:pt x="17874" y="308374"/>
                  </a:lnTo>
                  <a:lnTo>
                    <a:pt x="0" y="3476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599" name="SMARTInkShape-535"/>
            <p:cNvSpPr/>
            <p:nvPr>
              <p:custDataLst>
                <p:tags r:id="rId4"/>
              </p:custDataLst>
            </p:nvPr>
          </p:nvSpPr>
          <p:spPr>
            <a:xfrm>
              <a:off x="1785938" y="330200"/>
              <a:ext cx="98425" cy="19050"/>
            </a:xfrm>
            <a:custGeom>
              <a:avLst/>
              <a:gdLst/>
              <a:ahLst/>
              <a:cxnLst/>
              <a:rect l="0" t="0" r="0" b="0"/>
              <a:pathLst>
                <a:path w="98425" h="19050">
                  <a:moveTo>
                    <a:pt x="0" y="19049"/>
                  </a:moveTo>
                  <a:lnTo>
                    <a:pt x="0" y="19049"/>
                  </a:lnTo>
                  <a:lnTo>
                    <a:pt x="41951" y="17991"/>
                  </a:lnTo>
                  <a:lnTo>
                    <a:pt x="86618" y="4860"/>
                  </a:lnTo>
                  <a:lnTo>
                    <a:pt x="9842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600" name="SMARTInkShape-536"/>
            <p:cNvSpPr/>
            <p:nvPr>
              <p:custDataLst>
                <p:tags r:id="rId5"/>
              </p:custDataLst>
            </p:nvPr>
          </p:nvSpPr>
          <p:spPr>
            <a:xfrm>
              <a:off x="1866900" y="134938"/>
              <a:ext cx="61913" cy="347662"/>
            </a:xfrm>
            <a:custGeom>
              <a:avLst/>
              <a:gdLst/>
              <a:ahLst/>
              <a:cxnLst/>
              <a:rect l="0" t="0" r="0" b="0"/>
              <a:pathLst>
                <a:path w="61913" h="347662">
                  <a:moveTo>
                    <a:pt x="0" y="0"/>
                  </a:moveTo>
                  <a:lnTo>
                    <a:pt x="0" y="0"/>
                  </a:lnTo>
                  <a:lnTo>
                    <a:pt x="0" y="7676"/>
                  </a:lnTo>
                  <a:lnTo>
                    <a:pt x="7615" y="28888"/>
                  </a:lnTo>
                  <a:lnTo>
                    <a:pt x="9755" y="66663"/>
                  </a:lnTo>
                  <a:lnTo>
                    <a:pt x="16450" y="107534"/>
                  </a:lnTo>
                  <a:lnTo>
                    <a:pt x="23523" y="143732"/>
                  </a:lnTo>
                  <a:lnTo>
                    <a:pt x="28559" y="185366"/>
                  </a:lnTo>
                  <a:lnTo>
                    <a:pt x="38726" y="227230"/>
                  </a:lnTo>
                  <a:lnTo>
                    <a:pt x="43137" y="265543"/>
                  </a:lnTo>
                  <a:lnTo>
                    <a:pt x="46628" y="293214"/>
                  </a:lnTo>
                  <a:lnTo>
                    <a:pt x="51160" y="311719"/>
                  </a:lnTo>
                  <a:lnTo>
                    <a:pt x="53798" y="334563"/>
                  </a:lnTo>
                  <a:lnTo>
                    <a:pt x="61912" y="3476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3601" name="SMARTInkShape-537"/>
            <p:cNvSpPr/>
            <p:nvPr>
              <p:custDataLst>
                <p:tags r:id="rId6"/>
              </p:custDataLst>
            </p:nvPr>
          </p:nvSpPr>
          <p:spPr>
            <a:xfrm>
              <a:off x="1893888" y="80963"/>
              <a:ext cx="34925" cy="258762"/>
            </a:xfrm>
            <a:custGeom>
              <a:avLst/>
              <a:gdLst/>
              <a:ahLst/>
              <a:cxnLst/>
              <a:rect l="0" t="0" r="0" b="0"/>
              <a:pathLst>
                <a:path w="34925" h="258762">
                  <a:moveTo>
                    <a:pt x="34924" y="0"/>
                  </a:moveTo>
                  <a:lnTo>
                    <a:pt x="34924" y="0"/>
                  </a:lnTo>
                  <a:lnTo>
                    <a:pt x="34924" y="40108"/>
                  </a:lnTo>
                  <a:lnTo>
                    <a:pt x="32337" y="74899"/>
                  </a:lnTo>
                  <a:lnTo>
                    <a:pt x="25426" y="110759"/>
                  </a:lnTo>
                  <a:lnTo>
                    <a:pt x="17235" y="150136"/>
                  </a:lnTo>
                  <a:lnTo>
                    <a:pt x="11540" y="178758"/>
                  </a:lnTo>
                  <a:lnTo>
                    <a:pt x="5776" y="217917"/>
                  </a:lnTo>
                  <a:lnTo>
                    <a:pt x="0" y="2587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spTree>
    <p:extLst>
      <p:ext uri="{BB962C8B-B14F-4D97-AF65-F5344CB8AC3E}">
        <p14:creationId xmlns:p14="http://schemas.microsoft.com/office/powerpoint/2010/main" val="337120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defRPr/>
            </a:pPr>
            <a:r>
              <a:rPr lang="en-US" sz="6000" b="1" u="sng" dirty="0" err="1" smtClean="0"/>
              <a:t>Schenck</a:t>
            </a:r>
            <a:r>
              <a:rPr lang="en-US" sz="6000" b="1" u="sng" dirty="0" smtClean="0"/>
              <a:t> v. U.S. (1919)</a:t>
            </a:r>
            <a:endParaRPr lang="en-US" sz="6000" dirty="0"/>
          </a:p>
        </p:txBody>
      </p:sp>
      <p:sp>
        <p:nvSpPr>
          <p:cNvPr id="64515" name="Content Placeholder 2"/>
          <p:cNvSpPr>
            <a:spLocks noGrp="1"/>
          </p:cNvSpPr>
          <p:nvPr>
            <p:ph idx="1"/>
          </p:nvPr>
        </p:nvSpPr>
        <p:spPr>
          <a:xfrm>
            <a:off x="152400" y="1219200"/>
            <a:ext cx="8839200" cy="5334000"/>
          </a:xfrm>
        </p:spPr>
        <p:txBody>
          <a:bodyPr/>
          <a:lstStyle/>
          <a:p>
            <a:r>
              <a:rPr lang="en-US" altLang="en-US" sz="2800" smtClean="0"/>
              <a:t>He appealed to the Supreme Court arguing that his </a:t>
            </a:r>
          </a:p>
          <a:p>
            <a:pPr>
              <a:buFont typeface="Wingdings" pitchFamily="2" charset="2"/>
              <a:buNone/>
            </a:pPr>
            <a:r>
              <a:rPr lang="en-US" altLang="en-US" sz="2800" smtClean="0"/>
              <a:t>   conviction, and the statute which purported to authorize it, were contrary to the 1</a:t>
            </a:r>
            <a:r>
              <a:rPr lang="en-US" altLang="en-US" sz="2800" baseline="30000" smtClean="0"/>
              <a:t>st</a:t>
            </a:r>
            <a:r>
              <a:rPr lang="en-US" altLang="en-US" sz="2800" smtClean="0"/>
              <a:t> Amendment.   </a:t>
            </a:r>
          </a:p>
          <a:p>
            <a:r>
              <a:rPr lang="en-US" altLang="en-US" sz="2800" smtClean="0"/>
              <a:t>He relied heavily of the text of the First Amendment, and their claim that Espionage Act of 1917 had what today we would call a "chilling effect" on free </a:t>
            </a:r>
          </a:p>
          <a:p>
            <a:pPr>
              <a:buFont typeface="Wingdings" pitchFamily="2" charset="2"/>
              <a:buNone/>
            </a:pPr>
            <a:r>
              <a:rPr lang="en-US" altLang="en-US" sz="2800" smtClean="0"/>
              <a:t>   discussion of the war effort.</a:t>
            </a:r>
          </a:p>
          <a:p>
            <a:r>
              <a:rPr lang="en-US" altLang="en-US" sz="2800" smtClean="0"/>
              <a:t>Supreme court rejected Schenck's argument, saying the criminal conviction was constitutional. </a:t>
            </a:r>
          </a:p>
          <a:p>
            <a:endParaRPr lang="en-US" altLang="en-US" sz="2800" smtClean="0"/>
          </a:p>
          <a:p>
            <a:endParaRPr lang="en-US" altLang="en-US" sz="2800" smtClean="0"/>
          </a:p>
        </p:txBody>
      </p:sp>
      <p:sp>
        <p:nvSpPr>
          <p:cNvPr id="64622" name="SMARTInkShape-538"/>
          <p:cNvSpPr/>
          <p:nvPr>
            <p:custDataLst>
              <p:tags r:id="rId1"/>
            </p:custDataLst>
          </p:nvPr>
        </p:nvSpPr>
        <p:spPr>
          <a:xfrm>
            <a:off x="53975" y="4313238"/>
            <a:ext cx="588963" cy="1017587"/>
          </a:xfrm>
          <a:custGeom>
            <a:avLst/>
            <a:gdLst/>
            <a:ahLst/>
            <a:cxnLst/>
            <a:rect l="0" t="0" r="0" b="0"/>
            <a:pathLst>
              <a:path w="588767" h="1017597">
                <a:moveTo>
                  <a:pt x="222828" y="44649"/>
                </a:moveTo>
                <a:lnTo>
                  <a:pt x="222828" y="44649"/>
                </a:lnTo>
                <a:lnTo>
                  <a:pt x="218088" y="44649"/>
                </a:lnTo>
                <a:lnTo>
                  <a:pt x="216691" y="45641"/>
                </a:lnTo>
                <a:lnTo>
                  <a:pt x="215761" y="47294"/>
                </a:lnTo>
                <a:lnTo>
                  <a:pt x="215140" y="49389"/>
                </a:lnTo>
                <a:lnTo>
                  <a:pt x="214726" y="49793"/>
                </a:lnTo>
                <a:lnTo>
                  <a:pt x="214450" y="49070"/>
                </a:lnTo>
                <a:lnTo>
                  <a:pt x="214266" y="47596"/>
                </a:lnTo>
                <a:lnTo>
                  <a:pt x="214144" y="47606"/>
                </a:lnTo>
                <a:lnTo>
                  <a:pt x="213931" y="57336"/>
                </a:lnTo>
                <a:lnTo>
                  <a:pt x="212928" y="59060"/>
                </a:lnTo>
                <a:lnTo>
                  <a:pt x="211267" y="60210"/>
                </a:lnTo>
                <a:lnTo>
                  <a:pt x="209168" y="60976"/>
                </a:lnTo>
                <a:lnTo>
                  <a:pt x="207768" y="63471"/>
                </a:lnTo>
                <a:lnTo>
                  <a:pt x="204806" y="74479"/>
                </a:lnTo>
                <a:lnTo>
                  <a:pt x="202876" y="76442"/>
                </a:lnTo>
                <a:lnTo>
                  <a:pt x="200597" y="77750"/>
                </a:lnTo>
                <a:lnTo>
                  <a:pt x="192649" y="89073"/>
                </a:lnTo>
                <a:lnTo>
                  <a:pt x="174825" y="128460"/>
                </a:lnTo>
                <a:lnTo>
                  <a:pt x="166161" y="152825"/>
                </a:lnTo>
                <a:lnTo>
                  <a:pt x="162230" y="158438"/>
                </a:lnTo>
                <a:lnTo>
                  <a:pt x="144308" y="172738"/>
                </a:lnTo>
                <a:lnTo>
                  <a:pt x="134079" y="191080"/>
                </a:lnTo>
                <a:lnTo>
                  <a:pt x="112584" y="233632"/>
                </a:lnTo>
                <a:lnTo>
                  <a:pt x="95733" y="275051"/>
                </a:lnTo>
                <a:lnTo>
                  <a:pt x="78330" y="316930"/>
                </a:lnTo>
                <a:lnTo>
                  <a:pt x="68448" y="351653"/>
                </a:lnTo>
                <a:lnTo>
                  <a:pt x="50083" y="392806"/>
                </a:lnTo>
                <a:lnTo>
                  <a:pt x="39132" y="427493"/>
                </a:lnTo>
                <a:lnTo>
                  <a:pt x="29604" y="466764"/>
                </a:lnTo>
                <a:lnTo>
                  <a:pt x="20497" y="500118"/>
                </a:lnTo>
                <a:lnTo>
                  <a:pt x="12507" y="538554"/>
                </a:lnTo>
                <a:lnTo>
                  <a:pt x="6658" y="581859"/>
                </a:lnTo>
                <a:lnTo>
                  <a:pt x="1682" y="619218"/>
                </a:lnTo>
                <a:lnTo>
                  <a:pt x="0" y="662065"/>
                </a:lnTo>
                <a:lnTo>
                  <a:pt x="4449" y="697442"/>
                </a:lnTo>
                <a:lnTo>
                  <a:pt x="12051" y="734604"/>
                </a:lnTo>
                <a:lnTo>
                  <a:pt x="17372" y="770442"/>
                </a:lnTo>
                <a:lnTo>
                  <a:pt x="26949" y="811035"/>
                </a:lnTo>
                <a:lnTo>
                  <a:pt x="38395" y="848011"/>
                </a:lnTo>
                <a:lnTo>
                  <a:pt x="56347" y="883978"/>
                </a:lnTo>
                <a:lnTo>
                  <a:pt x="73635" y="923939"/>
                </a:lnTo>
                <a:lnTo>
                  <a:pt x="87562" y="943046"/>
                </a:lnTo>
                <a:lnTo>
                  <a:pt x="127675" y="976116"/>
                </a:lnTo>
                <a:lnTo>
                  <a:pt x="145466" y="986287"/>
                </a:lnTo>
                <a:lnTo>
                  <a:pt x="171902" y="995517"/>
                </a:lnTo>
                <a:lnTo>
                  <a:pt x="187296" y="1003038"/>
                </a:lnTo>
                <a:lnTo>
                  <a:pt x="215993" y="1007866"/>
                </a:lnTo>
                <a:lnTo>
                  <a:pt x="258823" y="1015035"/>
                </a:lnTo>
                <a:lnTo>
                  <a:pt x="298491" y="1017596"/>
                </a:lnTo>
                <a:lnTo>
                  <a:pt x="335964" y="1004642"/>
                </a:lnTo>
                <a:lnTo>
                  <a:pt x="375616" y="983681"/>
                </a:lnTo>
                <a:lnTo>
                  <a:pt x="412343" y="964985"/>
                </a:lnTo>
                <a:lnTo>
                  <a:pt x="428104" y="957718"/>
                </a:lnTo>
                <a:lnTo>
                  <a:pt x="472679" y="919541"/>
                </a:lnTo>
                <a:lnTo>
                  <a:pt x="508562" y="885796"/>
                </a:lnTo>
                <a:lnTo>
                  <a:pt x="537350" y="846751"/>
                </a:lnTo>
                <a:lnTo>
                  <a:pt x="549074" y="825917"/>
                </a:lnTo>
                <a:lnTo>
                  <a:pt x="558831" y="789537"/>
                </a:lnTo>
                <a:lnTo>
                  <a:pt x="561924" y="768452"/>
                </a:lnTo>
                <a:lnTo>
                  <a:pt x="567014" y="728487"/>
                </a:lnTo>
                <a:lnTo>
                  <a:pt x="572928" y="697540"/>
                </a:lnTo>
                <a:lnTo>
                  <a:pt x="584341" y="653111"/>
                </a:lnTo>
                <a:lnTo>
                  <a:pt x="588036" y="616394"/>
                </a:lnTo>
                <a:lnTo>
                  <a:pt x="588766" y="580478"/>
                </a:lnTo>
                <a:lnTo>
                  <a:pt x="584170" y="539980"/>
                </a:lnTo>
                <a:lnTo>
                  <a:pt x="581247" y="505496"/>
                </a:lnTo>
                <a:lnTo>
                  <a:pt x="580380" y="470143"/>
                </a:lnTo>
                <a:lnTo>
                  <a:pt x="573951" y="434915"/>
                </a:lnTo>
                <a:lnTo>
                  <a:pt x="569006" y="391797"/>
                </a:lnTo>
                <a:lnTo>
                  <a:pt x="558769" y="354543"/>
                </a:lnTo>
                <a:lnTo>
                  <a:pt x="555929" y="350464"/>
                </a:lnTo>
                <a:lnTo>
                  <a:pt x="553044" y="348736"/>
                </a:lnTo>
                <a:lnTo>
                  <a:pt x="550128" y="348577"/>
                </a:lnTo>
                <a:lnTo>
                  <a:pt x="544243" y="335171"/>
                </a:lnTo>
                <a:lnTo>
                  <a:pt x="532380" y="290882"/>
                </a:lnTo>
                <a:lnTo>
                  <a:pt x="523458" y="255741"/>
                </a:lnTo>
                <a:lnTo>
                  <a:pt x="514530" y="220194"/>
                </a:lnTo>
                <a:lnTo>
                  <a:pt x="492581" y="177507"/>
                </a:lnTo>
                <a:lnTo>
                  <a:pt x="479695" y="154128"/>
                </a:lnTo>
                <a:lnTo>
                  <a:pt x="445611" y="116208"/>
                </a:lnTo>
                <a:lnTo>
                  <a:pt x="424988" y="97160"/>
                </a:lnTo>
                <a:lnTo>
                  <a:pt x="383138" y="68553"/>
                </a:lnTo>
                <a:lnTo>
                  <a:pt x="338858" y="45836"/>
                </a:lnTo>
                <a:lnTo>
                  <a:pt x="298444" y="28236"/>
                </a:lnTo>
                <a:lnTo>
                  <a:pt x="257388" y="12780"/>
                </a:lnTo>
                <a:lnTo>
                  <a:pt x="20496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4623" name="SMARTInkShape-539"/>
          <p:cNvSpPr/>
          <p:nvPr>
            <p:custDataLst>
              <p:tags r:id="rId2"/>
            </p:custDataLst>
          </p:nvPr>
        </p:nvSpPr>
        <p:spPr>
          <a:xfrm>
            <a:off x="9525" y="2544763"/>
            <a:ext cx="642938" cy="660400"/>
          </a:xfrm>
          <a:custGeom>
            <a:avLst/>
            <a:gdLst/>
            <a:ahLst/>
            <a:cxnLst/>
            <a:rect l="0" t="0" r="0" b="0"/>
            <a:pathLst>
              <a:path w="642415" h="659814">
                <a:moveTo>
                  <a:pt x="61985" y="348257"/>
                </a:moveTo>
                <a:lnTo>
                  <a:pt x="61985" y="348257"/>
                </a:lnTo>
                <a:lnTo>
                  <a:pt x="61985" y="343112"/>
                </a:lnTo>
                <a:lnTo>
                  <a:pt x="61985" y="345309"/>
                </a:lnTo>
                <a:lnTo>
                  <a:pt x="61985" y="340310"/>
                </a:lnTo>
                <a:lnTo>
                  <a:pt x="61985" y="384711"/>
                </a:lnTo>
                <a:lnTo>
                  <a:pt x="61985" y="391287"/>
                </a:lnTo>
                <a:lnTo>
                  <a:pt x="69673" y="400452"/>
                </a:lnTo>
                <a:lnTo>
                  <a:pt x="70805" y="409402"/>
                </a:lnTo>
                <a:lnTo>
                  <a:pt x="70882" y="415101"/>
                </a:lnTo>
                <a:lnTo>
                  <a:pt x="73546" y="420299"/>
                </a:lnTo>
                <a:lnTo>
                  <a:pt x="78600" y="426979"/>
                </a:lnTo>
                <a:lnTo>
                  <a:pt x="80590" y="440573"/>
                </a:lnTo>
                <a:lnTo>
                  <a:pt x="82326" y="442543"/>
                </a:lnTo>
                <a:lnTo>
                  <a:pt x="84475" y="443856"/>
                </a:lnTo>
                <a:lnTo>
                  <a:pt x="85908" y="445724"/>
                </a:lnTo>
                <a:lnTo>
                  <a:pt x="87500" y="450445"/>
                </a:lnTo>
                <a:lnTo>
                  <a:pt x="88396" y="458681"/>
                </a:lnTo>
                <a:lnTo>
                  <a:pt x="89514" y="460568"/>
                </a:lnTo>
                <a:lnTo>
                  <a:pt x="91252" y="461827"/>
                </a:lnTo>
                <a:lnTo>
                  <a:pt x="93402" y="462665"/>
                </a:lnTo>
                <a:lnTo>
                  <a:pt x="94836" y="465209"/>
                </a:lnTo>
                <a:lnTo>
                  <a:pt x="97846" y="476285"/>
                </a:lnTo>
                <a:lnTo>
                  <a:pt x="99783" y="478258"/>
                </a:lnTo>
                <a:lnTo>
                  <a:pt x="102066" y="479572"/>
                </a:lnTo>
                <a:lnTo>
                  <a:pt x="103588" y="481441"/>
                </a:lnTo>
                <a:lnTo>
                  <a:pt x="107358" y="491143"/>
                </a:lnTo>
                <a:lnTo>
                  <a:pt x="121447" y="506920"/>
                </a:lnTo>
                <a:lnTo>
                  <a:pt x="124091" y="516276"/>
                </a:lnTo>
                <a:lnTo>
                  <a:pt x="124373" y="522174"/>
                </a:lnTo>
                <a:lnTo>
                  <a:pt x="127085" y="527418"/>
                </a:lnTo>
                <a:lnTo>
                  <a:pt x="132170" y="534128"/>
                </a:lnTo>
                <a:lnTo>
                  <a:pt x="133051" y="544772"/>
                </a:lnTo>
                <a:lnTo>
                  <a:pt x="134167" y="546736"/>
                </a:lnTo>
                <a:lnTo>
                  <a:pt x="135903" y="547052"/>
                </a:lnTo>
                <a:lnTo>
                  <a:pt x="138053" y="546272"/>
                </a:lnTo>
                <a:lnTo>
                  <a:pt x="139486" y="546743"/>
                </a:lnTo>
                <a:lnTo>
                  <a:pt x="140441" y="548050"/>
                </a:lnTo>
                <a:lnTo>
                  <a:pt x="141502" y="553140"/>
                </a:lnTo>
                <a:lnTo>
                  <a:pt x="141974" y="562016"/>
                </a:lnTo>
                <a:lnTo>
                  <a:pt x="143092" y="565177"/>
                </a:lnTo>
                <a:lnTo>
                  <a:pt x="144830" y="567284"/>
                </a:lnTo>
                <a:lnTo>
                  <a:pt x="150007" y="570666"/>
                </a:lnTo>
                <a:lnTo>
                  <a:pt x="155644" y="571252"/>
                </a:lnTo>
                <a:lnTo>
                  <a:pt x="157167" y="572327"/>
                </a:lnTo>
                <a:lnTo>
                  <a:pt x="158181" y="574035"/>
                </a:lnTo>
                <a:lnTo>
                  <a:pt x="158858" y="576166"/>
                </a:lnTo>
                <a:lnTo>
                  <a:pt x="169226" y="589273"/>
                </a:lnTo>
                <a:lnTo>
                  <a:pt x="173478" y="593620"/>
                </a:lnTo>
                <a:lnTo>
                  <a:pt x="176029" y="598859"/>
                </a:lnTo>
                <a:lnTo>
                  <a:pt x="176710" y="601645"/>
                </a:lnTo>
                <a:lnTo>
                  <a:pt x="178156" y="603503"/>
                </a:lnTo>
                <a:lnTo>
                  <a:pt x="182408" y="605567"/>
                </a:lnTo>
                <a:lnTo>
                  <a:pt x="183939" y="607109"/>
                </a:lnTo>
                <a:lnTo>
                  <a:pt x="185639" y="611469"/>
                </a:lnTo>
                <a:lnTo>
                  <a:pt x="187085" y="613028"/>
                </a:lnTo>
                <a:lnTo>
                  <a:pt x="194569" y="615737"/>
                </a:lnTo>
                <a:lnTo>
                  <a:pt x="200267" y="625507"/>
                </a:lnTo>
                <a:lnTo>
                  <a:pt x="202790" y="627348"/>
                </a:lnTo>
                <a:lnTo>
                  <a:pt x="205464" y="627583"/>
                </a:lnTo>
                <a:lnTo>
                  <a:pt x="208239" y="626748"/>
                </a:lnTo>
                <a:lnTo>
                  <a:pt x="211081" y="627183"/>
                </a:lnTo>
                <a:lnTo>
                  <a:pt x="216885" y="630312"/>
                </a:lnTo>
                <a:lnTo>
                  <a:pt x="225731" y="637653"/>
                </a:lnTo>
                <a:lnTo>
                  <a:pt x="228696" y="638422"/>
                </a:lnTo>
                <a:lnTo>
                  <a:pt x="231664" y="637942"/>
                </a:lnTo>
                <a:lnTo>
                  <a:pt x="234636" y="636630"/>
                </a:lnTo>
                <a:lnTo>
                  <a:pt x="237609" y="636748"/>
                </a:lnTo>
                <a:lnTo>
                  <a:pt x="252485" y="641925"/>
                </a:lnTo>
                <a:lnTo>
                  <a:pt x="261414" y="642637"/>
                </a:lnTo>
                <a:lnTo>
                  <a:pt x="267367" y="645449"/>
                </a:lnTo>
                <a:lnTo>
                  <a:pt x="273320" y="649014"/>
                </a:lnTo>
                <a:lnTo>
                  <a:pt x="285227" y="651303"/>
                </a:lnTo>
                <a:lnTo>
                  <a:pt x="324106" y="652852"/>
                </a:lnTo>
                <a:lnTo>
                  <a:pt x="331610" y="656604"/>
                </a:lnTo>
                <a:lnTo>
                  <a:pt x="335001" y="657009"/>
                </a:lnTo>
                <a:lnTo>
                  <a:pt x="344513" y="654823"/>
                </a:lnTo>
                <a:lnTo>
                  <a:pt x="359608" y="659813"/>
                </a:lnTo>
                <a:lnTo>
                  <a:pt x="362596" y="659149"/>
                </a:lnTo>
                <a:lnTo>
                  <a:pt x="368561" y="655764"/>
                </a:lnTo>
                <a:lnTo>
                  <a:pt x="371541" y="655457"/>
                </a:lnTo>
                <a:lnTo>
                  <a:pt x="377497" y="657762"/>
                </a:lnTo>
                <a:lnTo>
                  <a:pt x="380475" y="657781"/>
                </a:lnTo>
                <a:lnTo>
                  <a:pt x="398336" y="652516"/>
                </a:lnTo>
                <a:lnTo>
                  <a:pt x="404289" y="652155"/>
                </a:lnTo>
                <a:lnTo>
                  <a:pt x="410242" y="649348"/>
                </a:lnTo>
                <a:lnTo>
                  <a:pt x="416195" y="645786"/>
                </a:lnTo>
                <a:lnTo>
                  <a:pt x="425125" y="642788"/>
                </a:lnTo>
                <a:lnTo>
                  <a:pt x="434055" y="637050"/>
                </a:lnTo>
                <a:lnTo>
                  <a:pt x="442985" y="633916"/>
                </a:lnTo>
                <a:lnTo>
                  <a:pt x="451914" y="628137"/>
                </a:lnTo>
                <a:lnTo>
                  <a:pt x="460844" y="624992"/>
                </a:lnTo>
                <a:lnTo>
                  <a:pt x="469774" y="619209"/>
                </a:lnTo>
                <a:lnTo>
                  <a:pt x="475727" y="617508"/>
                </a:lnTo>
                <a:lnTo>
                  <a:pt x="481680" y="611460"/>
                </a:lnTo>
                <a:lnTo>
                  <a:pt x="487633" y="604142"/>
                </a:lnTo>
                <a:lnTo>
                  <a:pt x="529673" y="568147"/>
                </a:lnTo>
                <a:lnTo>
                  <a:pt x="567010" y="529825"/>
                </a:lnTo>
                <a:lnTo>
                  <a:pt x="572839" y="517920"/>
                </a:lnTo>
                <a:lnTo>
                  <a:pt x="583251" y="506015"/>
                </a:lnTo>
                <a:lnTo>
                  <a:pt x="586354" y="497416"/>
                </a:lnTo>
                <a:lnTo>
                  <a:pt x="588725" y="487971"/>
                </a:lnTo>
                <a:lnTo>
                  <a:pt x="604217" y="457438"/>
                </a:lnTo>
                <a:lnTo>
                  <a:pt x="605043" y="453787"/>
                </a:lnTo>
                <a:lnTo>
                  <a:pt x="606586" y="451352"/>
                </a:lnTo>
                <a:lnTo>
                  <a:pt x="608607" y="449729"/>
                </a:lnTo>
                <a:lnTo>
                  <a:pt x="610946" y="448647"/>
                </a:lnTo>
                <a:lnTo>
                  <a:pt x="612506" y="445941"/>
                </a:lnTo>
                <a:lnTo>
                  <a:pt x="615693" y="433645"/>
                </a:lnTo>
                <a:lnTo>
                  <a:pt x="622510" y="420098"/>
                </a:lnTo>
                <a:lnTo>
                  <a:pt x="637822" y="376633"/>
                </a:lnTo>
                <a:lnTo>
                  <a:pt x="642011" y="346922"/>
                </a:lnTo>
                <a:lnTo>
                  <a:pt x="642413" y="304457"/>
                </a:lnTo>
                <a:lnTo>
                  <a:pt x="642414" y="262833"/>
                </a:lnTo>
                <a:lnTo>
                  <a:pt x="642414" y="258565"/>
                </a:lnTo>
                <a:lnTo>
                  <a:pt x="639768" y="251178"/>
                </a:lnTo>
                <a:lnTo>
                  <a:pt x="637674" y="247819"/>
                </a:lnTo>
                <a:lnTo>
                  <a:pt x="634726" y="233610"/>
                </a:lnTo>
                <a:lnTo>
                  <a:pt x="633517" y="202520"/>
                </a:lnTo>
                <a:lnTo>
                  <a:pt x="630853" y="196503"/>
                </a:lnTo>
                <a:lnTo>
                  <a:pt x="627354" y="190522"/>
                </a:lnTo>
                <a:lnTo>
                  <a:pt x="616525" y="160753"/>
                </a:lnTo>
                <a:lnTo>
                  <a:pt x="616025" y="152143"/>
                </a:lnTo>
                <a:lnTo>
                  <a:pt x="614900" y="149053"/>
                </a:lnTo>
                <a:lnTo>
                  <a:pt x="613157" y="146993"/>
                </a:lnTo>
                <a:lnTo>
                  <a:pt x="611003" y="145620"/>
                </a:lnTo>
                <a:lnTo>
                  <a:pt x="609567" y="143713"/>
                </a:lnTo>
                <a:lnTo>
                  <a:pt x="599119" y="119006"/>
                </a:lnTo>
                <a:lnTo>
                  <a:pt x="597676" y="119025"/>
                </a:lnTo>
                <a:lnTo>
                  <a:pt x="593426" y="121691"/>
                </a:lnTo>
                <a:lnTo>
                  <a:pt x="590904" y="120814"/>
                </a:lnTo>
                <a:lnTo>
                  <a:pt x="585456" y="114549"/>
                </a:lnTo>
                <a:lnTo>
                  <a:pt x="582373" y="107795"/>
                </a:lnTo>
                <a:lnTo>
                  <a:pt x="573102" y="78282"/>
                </a:lnTo>
                <a:lnTo>
                  <a:pt x="567622" y="40745"/>
                </a:lnTo>
                <a:lnTo>
                  <a:pt x="564771" y="29147"/>
                </a:lnTo>
                <a:lnTo>
                  <a:pt x="561879" y="23400"/>
                </a:lnTo>
                <a:lnTo>
                  <a:pt x="558958" y="21553"/>
                </a:lnTo>
                <a:lnTo>
                  <a:pt x="556019" y="21313"/>
                </a:lnTo>
                <a:lnTo>
                  <a:pt x="550108" y="23693"/>
                </a:lnTo>
                <a:lnTo>
                  <a:pt x="548134" y="25717"/>
                </a:lnTo>
                <a:lnTo>
                  <a:pt x="545942" y="30612"/>
                </a:lnTo>
                <a:lnTo>
                  <a:pt x="544365" y="32314"/>
                </a:lnTo>
                <a:lnTo>
                  <a:pt x="539967" y="34205"/>
                </a:lnTo>
                <a:lnTo>
                  <a:pt x="537405" y="33717"/>
                </a:lnTo>
                <a:lnTo>
                  <a:pt x="528067" y="29282"/>
                </a:lnTo>
                <a:lnTo>
                  <a:pt x="506701" y="27116"/>
                </a:lnTo>
                <a:lnTo>
                  <a:pt x="504314" y="26015"/>
                </a:lnTo>
                <a:lnTo>
                  <a:pt x="502722" y="24288"/>
                </a:lnTo>
                <a:lnTo>
                  <a:pt x="501661" y="22145"/>
                </a:lnTo>
                <a:lnTo>
                  <a:pt x="499962" y="20716"/>
                </a:lnTo>
                <a:lnTo>
                  <a:pt x="490105" y="15777"/>
                </a:lnTo>
                <a:lnTo>
                  <a:pt x="484432" y="11972"/>
                </a:lnTo>
                <a:lnTo>
                  <a:pt x="475660" y="9831"/>
                </a:lnTo>
                <a:lnTo>
                  <a:pt x="469744" y="9329"/>
                </a:lnTo>
                <a:lnTo>
                  <a:pt x="463807" y="6461"/>
                </a:lnTo>
                <a:lnTo>
                  <a:pt x="460835" y="4307"/>
                </a:lnTo>
                <a:lnTo>
                  <a:pt x="457861" y="3863"/>
                </a:lnTo>
                <a:lnTo>
                  <a:pt x="454887" y="4560"/>
                </a:lnTo>
                <a:lnTo>
                  <a:pt x="451912" y="6016"/>
                </a:lnTo>
                <a:lnTo>
                  <a:pt x="448936" y="5995"/>
                </a:lnTo>
                <a:lnTo>
                  <a:pt x="434385" y="1477"/>
                </a:lnTo>
                <a:lnTo>
                  <a:pt x="392431" y="10"/>
                </a:lnTo>
                <a:lnTo>
                  <a:pt x="371550" y="0"/>
                </a:lnTo>
                <a:lnTo>
                  <a:pt x="342609" y="9093"/>
                </a:lnTo>
                <a:lnTo>
                  <a:pt x="332105" y="14821"/>
                </a:lnTo>
                <a:lnTo>
                  <a:pt x="317858" y="17951"/>
                </a:lnTo>
                <a:lnTo>
                  <a:pt x="306912" y="24721"/>
                </a:lnTo>
                <a:lnTo>
                  <a:pt x="300487" y="30169"/>
                </a:lnTo>
                <a:lnTo>
                  <a:pt x="296392" y="31026"/>
                </a:lnTo>
                <a:lnTo>
                  <a:pt x="286551" y="29333"/>
                </a:lnTo>
                <a:lnTo>
                  <a:pt x="282141" y="30469"/>
                </a:lnTo>
                <a:lnTo>
                  <a:pt x="238534" y="66398"/>
                </a:lnTo>
                <a:lnTo>
                  <a:pt x="201968" y="102181"/>
                </a:lnTo>
                <a:lnTo>
                  <a:pt x="189892" y="118360"/>
                </a:lnTo>
                <a:lnTo>
                  <a:pt x="145432" y="157826"/>
                </a:lnTo>
                <a:lnTo>
                  <a:pt x="109111" y="196630"/>
                </a:lnTo>
                <a:lnTo>
                  <a:pt x="78254" y="238134"/>
                </a:lnTo>
                <a:lnTo>
                  <a:pt x="44731" y="281328"/>
                </a:lnTo>
                <a:lnTo>
                  <a:pt x="23325" y="324214"/>
                </a:lnTo>
                <a:lnTo>
                  <a:pt x="3448" y="366940"/>
                </a:lnTo>
                <a:lnTo>
                  <a:pt x="0" y="398575"/>
                </a:lnTo>
                <a:lnTo>
                  <a:pt x="3448" y="3669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4624" name="SMARTInkShape-540"/>
          <p:cNvSpPr/>
          <p:nvPr>
            <p:custDataLst>
              <p:tags r:id="rId3"/>
            </p:custDataLst>
          </p:nvPr>
        </p:nvSpPr>
        <p:spPr>
          <a:xfrm>
            <a:off x="80963" y="858838"/>
            <a:ext cx="500062" cy="579437"/>
          </a:xfrm>
          <a:custGeom>
            <a:avLst/>
            <a:gdLst/>
            <a:ahLst/>
            <a:cxnLst/>
            <a:rect l="0" t="0" r="0" b="0"/>
            <a:pathLst>
              <a:path w="499959" h="578195">
                <a:moveTo>
                  <a:pt x="258892" y="96035"/>
                </a:moveTo>
                <a:lnTo>
                  <a:pt x="258892" y="96035"/>
                </a:lnTo>
                <a:lnTo>
                  <a:pt x="258892" y="52439"/>
                </a:lnTo>
                <a:lnTo>
                  <a:pt x="258892" y="42904"/>
                </a:lnTo>
                <a:lnTo>
                  <a:pt x="229081" y="42460"/>
                </a:lnTo>
                <a:lnTo>
                  <a:pt x="223153" y="45104"/>
                </a:lnTo>
                <a:lnTo>
                  <a:pt x="220183" y="47198"/>
                </a:lnTo>
                <a:lnTo>
                  <a:pt x="206523" y="50145"/>
                </a:lnTo>
                <a:lnTo>
                  <a:pt x="185121" y="52133"/>
                </a:lnTo>
                <a:lnTo>
                  <a:pt x="145401" y="72367"/>
                </a:lnTo>
                <a:lnTo>
                  <a:pt x="105211" y="107064"/>
                </a:lnTo>
                <a:lnTo>
                  <a:pt x="65306" y="146759"/>
                </a:lnTo>
                <a:lnTo>
                  <a:pt x="42116" y="182366"/>
                </a:lnTo>
                <a:lnTo>
                  <a:pt x="23789" y="225763"/>
                </a:lnTo>
                <a:lnTo>
                  <a:pt x="5888" y="267354"/>
                </a:lnTo>
                <a:lnTo>
                  <a:pt x="716" y="303497"/>
                </a:lnTo>
                <a:lnTo>
                  <a:pt x="0" y="348110"/>
                </a:lnTo>
                <a:lnTo>
                  <a:pt x="932" y="389991"/>
                </a:lnTo>
                <a:lnTo>
                  <a:pt x="4676" y="403953"/>
                </a:lnTo>
                <a:lnTo>
                  <a:pt x="28611" y="445912"/>
                </a:lnTo>
                <a:lnTo>
                  <a:pt x="59890" y="485584"/>
                </a:lnTo>
                <a:lnTo>
                  <a:pt x="102152" y="526622"/>
                </a:lnTo>
                <a:lnTo>
                  <a:pt x="145950" y="553266"/>
                </a:lnTo>
                <a:lnTo>
                  <a:pt x="187869" y="564182"/>
                </a:lnTo>
                <a:lnTo>
                  <a:pt x="232158" y="575701"/>
                </a:lnTo>
                <a:lnTo>
                  <a:pt x="270622" y="577904"/>
                </a:lnTo>
                <a:lnTo>
                  <a:pt x="308099" y="578194"/>
                </a:lnTo>
                <a:lnTo>
                  <a:pt x="346143" y="568518"/>
                </a:lnTo>
                <a:lnTo>
                  <a:pt x="389741" y="548426"/>
                </a:lnTo>
                <a:lnTo>
                  <a:pt x="413140" y="530609"/>
                </a:lnTo>
                <a:lnTo>
                  <a:pt x="439174" y="505065"/>
                </a:lnTo>
                <a:lnTo>
                  <a:pt x="458209" y="465956"/>
                </a:lnTo>
                <a:lnTo>
                  <a:pt x="476171" y="424742"/>
                </a:lnTo>
                <a:lnTo>
                  <a:pt x="486351" y="380395"/>
                </a:lnTo>
                <a:lnTo>
                  <a:pt x="493089" y="339599"/>
                </a:lnTo>
                <a:lnTo>
                  <a:pt x="497948" y="317361"/>
                </a:lnTo>
                <a:lnTo>
                  <a:pt x="499724" y="274376"/>
                </a:lnTo>
                <a:lnTo>
                  <a:pt x="499958" y="234687"/>
                </a:lnTo>
                <a:lnTo>
                  <a:pt x="492921" y="196351"/>
                </a:lnTo>
                <a:lnTo>
                  <a:pt x="486690" y="166121"/>
                </a:lnTo>
                <a:lnTo>
                  <a:pt x="473021" y="129714"/>
                </a:lnTo>
                <a:lnTo>
                  <a:pt x="455329" y="87710"/>
                </a:lnTo>
                <a:lnTo>
                  <a:pt x="443765" y="69425"/>
                </a:lnTo>
                <a:lnTo>
                  <a:pt x="406789" y="30722"/>
                </a:lnTo>
                <a:lnTo>
                  <a:pt x="370928" y="9991"/>
                </a:lnTo>
                <a:lnTo>
                  <a:pt x="341105" y="508"/>
                </a:lnTo>
                <a:lnTo>
                  <a:pt x="327181" y="0"/>
                </a:lnTo>
                <a:lnTo>
                  <a:pt x="283604" y="7008"/>
                </a:lnTo>
                <a:lnTo>
                  <a:pt x="256424" y="18955"/>
                </a:lnTo>
                <a:lnTo>
                  <a:pt x="227426" y="40129"/>
                </a:lnTo>
                <a:lnTo>
                  <a:pt x="187455" y="871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4625" name="SMARTInkShape-541"/>
          <p:cNvSpPr/>
          <p:nvPr>
            <p:custDataLst>
              <p:tags r:id="rId4"/>
            </p:custDataLst>
          </p:nvPr>
        </p:nvSpPr>
        <p:spPr>
          <a:xfrm>
            <a:off x="339725" y="6672263"/>
            <a:ext cx="38100" cy="52387"/>
          </a:xfrm>
          <a:custGeom>
            <a:avLst/>
            <a:gdLst/>
            <a:ahLst/>
            <a:cxnLst/>
            <a:rect l="0" t="0" r="0" b="0"/>
            <a:pathLst>
              <a:path w="38849" h="52166">
                <a:moveTo>
                  <a:pt x="18662" y="52165"/>
                </a:moveTo>
                <a:lnTo>
                  <a:pt x="18662" y="52165"/>
                </a:lnTo>
                <a:lnTo>
                  <a:pt x="0" y="52165"/>
                </a:lnTo>
                <a:lnTo>
                  <a:pt x="0" y="44511"/>
                </a:lnTo>
                <a:lnTo>
                  <a:pt x="7674" y="35731"/>
                </a:lnTo>
                <a:lnTo>
                  <a:pt x="8545" y="30065"/>
                </a:lnTo>
                <a:lnTo>
                  <a:pt x="9658" y="28543"/>
                </a:lnTo>
                <a:lnTo>
                  <a:pt x="11390" y="27528"/>
                </a:lnTo>
                <a:lnTo>
                  <a:pt x="13535" y="26851"/>
                </a:lnTo>
                <a:lnTo>
                  <a:pt x="14965" y="25413"/>
                </a:lnTo>
                <a:lnTo>
                  <a:pt x="16554" y="21180"/>
                </a:lnTo>
                <a:lnTo>
                  <a:pt x="17968" y="19657"/>
                </a:lnTo>
                <a:lnTo>
                  <a:pt x="22180" y="17964"/>
                </a:lnTo>
                <a:lnTo>
                  <a:pt x="23699" y="16525"/>
                </a:lnTo>
                <a:lnTo>
                  <a:pt x="25387" y="12291"/>
                </a:lnTo>
                <a:lnTo>
                  <a:pt x="26827" y="10768"/>
                </a:lnTo>
                <a:lnTo>
                  <a:pt x="31069" y="9075"/>
                </a:lnTo>
                <a:lnTo>
                  <a:pt x="32596" y="7635"/>
                </a:lnTo>
                <a:lnTo>
                  <a:pt x="34292" y="3403"/>
                </a:lnTo>
                <a:lnTo>
                  <a:pt x="35735" y="1879"/>
                </a:lnTo>
                <a:lnTo>
                  <a:pt x="3884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4626" name="SMARTInkShape-542"/>
          <p:cNvSpPr/>
          <p:nvPr>
            <p:custDataLst>
              <p:tags r:id="rId5"/>
            </p:custDataLst>
          </p:nvPr>
        </p:nvSpPr>
        <p:spPr>
          <a:xfrm>
            <a:off x="892175" y="1433513"/>
            <a:ext cx="7938" cy="39687"/>
          </a:xfrm>
          <a:custGeom>
            <a:avLst/>
            <a:gdLst/>
            <a:ahLst/>
            <a:cxnLst/>
            <a:rect l="0" t="0" r="0" b="0"/>
            <a:pathLst>
              <a:path w="8629" h="39023">
                <a:moveTo>
                  <a:pt x="8628" y="0"/>
                </a:moveTo>
                <a:lnTo>
                  <a:pt x="8628" y="0"/>
                </a:lnTo>
                <a:lnTo>
                  <a:pt x="3111" y="28407"/>
                </a:lnTo>
                <a:lnTo>
                  <a:pt x="0" y="390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nvGrpSpPr>
          <p:cNvPr id="64521" name="SMARTInkShape-Group340"/>
          <p:cNvGrpSpPr>
            <a:grpSpLocks/>
          </p:cNvGrpSpPr>
          <p:nvPr/>
        </p:nvGrpSpPr>
        <p:grpSpPr bwMode="auto">
          <a:xfrm>
            <a:off x="169863" y="196850"/>
            <a:ext cx="560387" cy="544513"/>
            <a:chOff x="169863" y="196344"/>
            <a:chExt cx="560484" cy="545019"/>
          </a:xfrm>
        </p:grpSpPr>
        <p:sp>
          <p:nvSpPr>
            <p:cNvPr id="64627" name="SMARTInkShape-543"/>
            <p:cNvSpPr/>
            <p:nvPr>
              <p:custDataLst>
                <p:tags r:id="rId6"/>
              </p:custDataLst>
            </p:nvPr>
          </p:nvSpPr>
          <p:spPr>
            <a:xfrm>
              <a:off x="231786" y="379077"/>
              <a:ext cx="152426" cy="362286"/>
            </a:xfrm>
            <a:custGeom>
              <a:avLst/>
              <a:gdLst/>
              <a:ahLst/>
              <a:cxnLst/>
              <a:rect l="0" t="0" r="0" b="0"/>
              <a:pathLst>
                <a:path w="152126" h="362680">
                  <a:moveTo>
                    <a:pt x="36355" y="361565"/>
                  </a:moveTo>
                  <a:lnTo>
                    <a:pt x="36355" y="361565"/>
                  </a:lnTo>
                  <a:lnTo>
                    <a:pt x="25592" y="362527"/>
                  </a:lnTo>
                  <a:lnTo>
                    <a:pt x="1768" y="362679"/>
                  </a:lnTo>
                  <a:lnTo>
                    <a:pt x="1162" y="361687"/>
                  </a:lnTo>
                  <a:lnTo>
                    <a:pt x="113" y="345491"/>
                  </a:lnTo>
                  <a:lnTo>
                    <a:pt x="0" y="333968"/>
                  </a:lnTo>
                  <a:lnTo>
                    <a:pt x="15225" y="295837"/>
                  </a:lnTo>
                  <a:lnTo>
                    <a:pt x="33802" y="253214"/>
                  </a:lnTo>
                  <a:lnTo>
                    <a:pt x="64957" y="210572"/>
                  </a:lnTo>
                  <a:lnTo>
                    <a:pt x="87779" y="173533"/>
                  </a:lnTo>
                  <a:lnTo>
                    <a:pt x="109413" y="130033"/>
                  </a:lnTo>
                  <a:lnTo>
                    <a:pt x="133625" y="86280"/>
                  </a:lnTo>
                  <a:lnTo>
                    <a:pt x="138935" y="73931"/>
                  </a:lnTo>
                  <a:lnTo>
                    <a:pt x="144997" y="52463"/>
                  </a:lnTo>
                  <a:lnTo>
                    <a:pt x="148963" y="44000"/>
                  </a:lnTo>
                  <a:lnTo>
                    <a:pt x="152125" y="5601"/>
                  </a:lnTo>
                  <a:lnTo>
                    <a:pt x="147380" y="461"/>
                  </a:lnTo>
                  <a:lnTo>
                    <a:pt x="144986" y="0"/>
                  </a:lnTo>
                  <a:lnTo>
                    <a:pt x="142397" y="687"/>
                  </a:lnTo>
                  <a:lnTo>
                    <a:pt x="139675" y="2139"/>
                  </a:lnTo>
                  <a:lnTo>
                    <a:pt x="137860" y="4099"/>
                  </a:lnTo>
                  <a:lnTo>
                    <a:pt x="134231" y="139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4628" name="SMARTInkShape-544"/>
            <p:cNvSpPr/>
            <p:nvPr>
              <p:custDataLst>
                <p:tags r:id="rId7"/>
              </p:custDataLst>
            </p:nvPr>
          </p:nvSpPr>
          <p:spPr>
            <a:xfrm>
              <a:off x="447723" y="277382"/>
              <a:ext cx="69862" cy="182732"/>
            </a:xfrm>
            <a:custGeom>
              <a:avLst/>
              <a:gdLst/>
              <a:ahLst/>
              <a:cxnLst/>
              <a:rect l="0" t="0" r="0" b="0"/>
              <a:pathLst>
                <a:path w="69418" h="181833">
                  <a:moveTo>
                    <a:pt x="69417" y="7693"/>
                  </a:moveTo>
                  <a:lnTo>
                    <a:pt x="69417" y="7693"/>
                  </a:lnTo>
                  <a:lnTo>
                    <a:pt x="69417" y="0"/>
                  </a:lnTo>
                  <a:lnTo>
                    <a:pt x="69417" y="7357"/>
                  </a:lnTo>
                  <a:lnTo>
                    <a:pt x="62314" y="24440"/>
                  </a:lnTo>
                  <a:lnTo>
                    <a:pt x="61690" y="27793"/>
                  </a:lnTo>
                  <a:lnTo>
                    <a:pt x="58338" y="34165"/>
                  </a:lnTo>
                  <a:lnTo>
                    <a:pt x="36430" y="73552"/>
                  </a:lnTo>
                  <a:lnTo>
                    <a:pt x="15568" y="114932"/>
                  </a:lnTo>
                  <a:lnTo>
                    <a:pt x="10585" y="127827"/>
                  </a:lnTo>
                  <a:lnTo>
                    <a:pt x="781" y="170674"/>
                  </a:lnTo>
                  <a:lnTo>
                    <a:pt x="0" y="1818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4629" name="SMARTInkShape-545"/>
            <p:cNvSpPr/>
            <p:nvPr>
              <p:custDataLst>
                <p:tags r:id="rId8"/>
              </p:custDataLst>
            </p:nvPr>
          </p:nvSpPr>
          <p:spPr>
            <a:xfrm>
              <a:off x="169863" y="285327"/>
              <a:ext cx="193709" cy="293961"/>
            </a:xfrm>
            <a:custGeom>
              <a:avLst/>
              <a:gdLst/>
              <a:ahLst/>
              <a:cxnLst/>
              <a:rect l="0" t="0" r="0" b="0"/>
              <a:pathLst>
                <a:path w="193452" h="293237">
                  <a:moveTo>
                    <a:pt x="133751" y="17504"/>
                  </a:moveTo>
                  <a:lnTo>
                    <a:pt x="133751" y="17504"/>
                  </a:lnTo>
                  <a:lnTo>
                    <a:pt x="133751" y="12758"/>
                  </a:lnTo>
                  <a:lnTo>
                    <a:pt x="132756" y="11360"/>
                  </a:lnTo>
                  <a:lnTo>
                    <a:pt x="131099" y="10428"/>
                  </a:lnTo>
                  <a:lnTo>
                    <a:pt x="126044" y="8931"/>
                  </a:lnTo>
                  <a:lnTo>
                    <a:pt x="125352" y="6078"/>
                  </a:lnTo>
                  <a:lnTo>
                    <a:pt x="125168" y="3926"/>
                  </a:lnTo>
                  <a:lnTo>
                    <a:pt x="124051" y="2491"/>
                  </a:lnTo>
                  <a:lnTo>
                    <a:pt x="120156" y="898"/>
                  </a:lnTo>
                  <a:lnTo>
                    <a:pt x="112372" y="0"/>
                  </a:lnTo>
                  <a:lnTo>
                    <a:pt x="106677" y="2440"/>
                  </a:lnTo>
                  <a:lnTo>
                    <a:pt x="100830" y="5841"/>
                  </a:lnTo>
                  <a:lnTo>
                    <a:pt x="91947" y="8750"/>
                  </a:lnTo>
                  <a:lnTo>
                    <a:pt x="51084" y="43831"/>
                  </a:lnTo>
                  <a:lnTo>
                    <a:pt x="41309" y="51061"/>
                  </a:lnTo>
                  <a:lnTo>
                    <a:pt x="11487" y="94908"/>
                  </a:lnTo>
                  <a:lnTo>
                    <a:pt x="3475" y="110753"/>
                  </a:lnTo>
                  <a:lnTo>
                    <a:pt x="0" y="135066"/>
                  </a:lnTo>
                  <a:lnTo>
                    <a:pt x="4381" y="149917"/>
                  </a:lnTo>
                  <a:lnTo>
                    <a:pt x="14773" y="165596"/>
                  </a:lnTo>
                  <a:lnTo>
                    <a:pt x="49544" y="207348"/>
                  </a:lnTo>
                  <a:lnTo>
                    <a:pt x="88672" y="231487"/>
                  </a:lnTo>
                  <a:lnTo>
                    <a:pt x="106801" y="243501"/>
                  </a:lnTo>
                  <a:lnTo>
                    <a:pt x="130748" y="260615"/>
                  </a:lnTo>
                  <a:lnTo>
                    <a:pt x="174280" y="279663"/>
                  </a:lnTo>
                  <a:lnTo>
                    <a:pt x="193451" y="2932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64630" name="SMARTInkShape-546"/>
            <p:cNvSpPr/>
            <p:nvPr>
              <p:custDataLst>
                <p:tags r:id="rId9"/>
              </p:custDataLst>
            </p:nvPr>
          </p:nvSpPr>
          <p:spPr>
            <a:xfrm>
              <a:off x="643020" y="196344"/>
              <a:ext cx="87327" cy="27013"/>
            </a:xfrm>
            <a:custGeom>
              <a:avLst/>
              <a:gdLst/>
              <a:ahLst/>
              <a:cxnLst/>
              <a:rect l="0" t="0" r="0" b="0"/>
              <a:pathLst>
                <a:path w="87409" h="26686">
                  <a:moveTo>
                    <a:pt x="17839" y="26685"/>
                  </a:moveTo>
                  <a:lnTo>
                    <a:pt x="17839" y="26685"/>
                  </a:lnTo>
                  <a:lnTo>
                    <a:pt x="13092" y="26685"/>
                  </a:lnTo>
                  <a:lnTo>
                    <a:pt x="8113" y="24031"/>
                  </a:lnTo>
                  <a:lnTo>
                    <a:pt x="0" y="17762"/>
                  </a:lnTo>
                  <a:lnTo>
                    <a:pt x="20974" y="17730"/>
                  </a:lnTo>
                  <a:lnTo>
                    <a:pt x="65427" y="6675"/>
                  </a:lnTo>
                  <a:lnTo>
                    <a:pt x="8740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spTree>
    <p:extLst>
      <p:ext uri="{BB962C8B-B14F-4D97-AF65-F5344CB8AC3E}">
        <p14:creationId xmlns:p14="http://schemas.microsoft.com/office/powerpoint/2010/main" val="4107214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6988"/>
            <a:ext cx="8229600" cy="963612"/>
          </a:xfrm>
        </p:spPr>
        <p:txBody>
          <a:bodyPr/>
          <a:lstStyle/>
          <a:p>
            <a:r>
              <a:rPr lang="en-US" altLang="en-US" sz="5400" b="1" u="sng" smtClean="0"/>
              <a:t>Schenck v. U.S. (1919)</a:t>
            </a:r>
            <a:endParaRPr lang="en-US" altLang="en-US" sz="5400" smtClean="0"/>
          </a:p>
        </p:txBody>
      </p:sp>
      <p:sp>
        <p:nvSpPr>
          <p:cNvPr id="65539" name="Content Placeholder 2"/>
          <p:cNvSpPr>
            <a:spLocks noGrp="1"/>
          </p:cNvSpPr>
          <p:nvPr>
            <p:ph idx="1"/>
          </p:nvPr>
        </p:nvSpPr>
        <p:spPr>
          <a:xfrm>
            <a:off x="457200" y="1066800"/>
            <a:ext cx="8229600" cy="5562600"/>
          </a:xfrm>
        </p:spPr>
        <p:txBody>
          <a:bodyPr/>
          <a:lstStyle/>
          <a:p>
            <a:r>
              <a:rPr lang="en-US" altLang="en-US" sz="2400" smtClean="0"/>
              <a:t>The First Amendment did not protect speech encouraging insubordination, because the circumstances of wartime permit greater restrictions on free speech than would be allowed during peacetime.</a:t>
            </a:r>
          </a:p>
          <a:p>
            <a:r>
              <a:rPr lang="en-US" altLang="en-US" sz="2400" b="1" i="1" smtClean="0">
                <a:solidFill>
                  <a:srgbClr val="FF0000"/>
                </a:solidFill>
              </a:rPr>
              <a:t>“The most stringent protection of free speech would not protect a man in falsely shouting fire in a theatre and causing a panic…”</a:t>
            </a:r>
            <a:r>
              <a:rPr lang="en-US" altLang="en-US" sz="2400" b="1" i="1" smtClean="0"/>
              <a:t>The</a:t>
            </a:r>
            <a:r>
              <a:rPr lang="en-US" altLang="en-US" sz="2400" b="1" i="1" smtClean="0">
                <a:solidFill>
                  <a:srgbClr val="FF0000"/>
                </a:solidFill>
              </a:rPr>
              <a:t> </a:t>
            </a:r>
            <a:r>
              <a:rPr lang="en-US" altLang="en-US" sz="2400" b="1" i="1" smtClean="0"/>
              <a:t>question in every case is whether the words used are used in such circumstances and are of such a nature as to create a </a:t>
            </a:r>
            <a:r>
              <a:rPr lang="en-US" altLang="en-US" sz="2400" b="1" i="1" smtClean="0">
                <a:solidFill>
                  <a:srgbClr val="FF0000"/>
                </a:solidFill>
              </a:rPr>
              <a:t>clear and present danger </a:t>
            </a:r>
            <a:r>
              <a:rPr lang="en-US" altLang="en-US" sz="2400" b="1" i="1" smtClean="0"/>
              <a:t>that they will bring about the substantive evils that Congress has a right to prevent.</a:t>
            </a:r>
          </a:p>
          <a:p>
            <a:r>
              <a:rPr lang="en-US" altLang="en-US" sz="2400" b="1" i="1" smtClean="0"/>
              <a:t>SCOTUS’ decision in Schenck was a “landmark”</a:t>
            </a:r>
          </a:p>
          <a:p>
            <a:pPr>
              <a:buFont typeface="Wingdings" pitchFamily="2" charset="2"/>
              <a:buNone/>
            </a:pPr>
            <a:r>
              <a:rPr lang="en-US" altLang="en-US" sz="2400" b="1" i="1" smtClean="0"/>
              <a:t>   that influenced future 1</a:t>
            </a:r>
            <a:r>
              <a:rPr lang="en-US" altLang="en-US" sz="2400" b="1" i="1" baseline="30000" smtClean="0"/>
              <a:t>st</a:t>
            </a:r>
            <a:r>
              <a:rPr lang="en-US" altLang="en-US" sz="2400" b="1" i="1" smtClean="0"/>
              <a:t> amendment cases.</a:t>
            </a:r>
            <a:endParaRPr lang="en-US" altLang="en-US" sz="2400" b="1" smtClean="0"/>
          </a:p>
        </p:txBody>
      </p:sp>
      <p:sp>
        <p:nvSpPr>
          <p:cNvPr id="9" name="SMARTInkShape-74"/>
          <p:cNvSpPr/>
          <p:nvPr>
            <p:custDataLst>
              <p:tags r:id="rId1"/>
            </p:custDataLst>
          </p:nvPr>
        </p:nvSpPr>
        <p:spPr>
          <a:xfrm>
            <a:off x="2054225" y="4737100"/>
            <a:ext cx="4017963" cy="215900"/>
          </a:xfrm>
          <a:custGeom>
            <a:avLst/>
            <a:gdLst/>
            <a:ahLst/>
            <a:cxnLst/>
            <a:rect l="0" t="0" r="0" b="0"/>
            <a:pathLst>
              <a:path w="4017963" h="215900">
                <a:moveTo>
                  <a:pt x="4017962" y="13850"/>
                </a:moveTo>
                <a:lnTo>
                  <a:pt x="4017962" y="13850"/>
                </a:lnTo>
                <a:lnTo>
                  <a:pt x="4013221" y="9102"/>
                </a:lnTo>
                <a:lnTo>
                  <a:pt x="4008249" y="6772"/>
                </a:lnTo>
                <a:lnTo>
                  <a:pt x="4005534" y="6150"/>
                </a:lnTo>
                <a:lnTo>
                  <a:pt x="4003723" y="4742"/>
                </a:lnTo>
                <a:lnTo>
                  <a:pt x="4001713" y="528"/>
                </a:lnTo>
                <a:lnTo>
                  <a:pt x="4000185" y="0"/>
                </a:lnTo>
                <a:lnTo>
                  <a:pt x="3998173" y="642"/>
                </a:lnTo>
                <a:lnTo>
                  <a:pt x="3993293" y="3012"/>
                </a:lnTo>
                <a:lnTo>
                  <a:pt x="3979157" y="4657"/>
                </a:lnTo>
                <a:lnTo>
                  <a:pt x="3977211" y="5734"/>
                </a:lnTo>
                <a:lnTo>
                  <a:pt x="3975913" y="7446"/>
                </a:lnTo>
                <a:lnTo>
                  <a:pt x="3975048" y="9579"/>
                </a:lnTo>
                <a:lnTo>
                  <a:pt x="3973479" y="10010"/>
                </a:lnTo>
                <a:lnTo>
                  <a:pt x="3969090" y="7837"/>
                </a:lnTo>
                <a:lnTo>
                  <a:pt x="3967523" y="7854"/>
                </a:lnTo>
                <a:lnTo>
                  <a:pt x="3966478" y="8859"/>
                </a:lnTo>
                <a:lnTo>
                  <a:pt x="3965781" y="10522"/>
                </a:lnTo>
                <a:lnTo>
                  <a:pt x="3964325" y="11631"/>
                </a:lnTo>
                <a:lnTo>
                  <a:pt x="3960063" y="12863"/>
                </a:lnTo>
                <a:lnTo>
                  <a:pt x="3958528" y="14186"/>
                </a:lnTo>
                <a:lnTo>
                  <a:pt x="3956824" y="18304"/>
                </a:lnTo>
                <a:lnTo>
                  <a:pt x="3955864" y="26209"/>
                </a:lnTo>
                <a:lnTo>
                  <a:pt x="3954737" y="28050"/>
                </a:lnTo>
                <a:lnTo>
                  <a:pt x="3952994" y="29278"/>
                </a:lnTo>
                <a:lnTo>
                  <a:pt x="3947808" y="31249"/>
                </a:lnTo>
                <a:lnTo>
                  <a:pt x="3938956" y="31691"/>
                </a:lnTo>
                <a:lnTo>
                  <a:pt x="3938505" y="32699"/>
                </a:lnTo>
                <a:lnTo>
                  <a:pt x="3938003" y="36468"/>
                </a:lnTo>
                <a:lnTo>
                  <a:pt x="3936878" y="36877"/>
                </a:lnTo>
                <a:lnTo>
                  <a:pt x="3928533" y="32317"/>
                </a:lnTo>
                <a:lnTo>
                  <a:pt x="3884432" y="31734"/>
                </a:lnTo>
                <a:lnTo>
                  <a:pt x="3840772" y="31734"/>
                </a:lnTo>
                <a:lnTo>
                  <a:pt x="3814244" y="31734"/>
                </a:lnTo>
                <a:lnTo>
                  <a:pt x="3794573" y="47201"/>
                </a:lnTo>
                <a:lnTo>
                  <a:pt x="3783936" y="49407"/>
                </a:lnTo>
                <a:lnTo>
                  <a:pt x="3756017" y="49615"/>
                </a:lnTo>
                <a:lnTo>
                  <a:pt x="3754045" y="50609"/>
                </a:lnTo>
                <a:lnTo>
                  <a:pt x="3752728" y="52267"/>
                </a:lnTo>
                <a:lnTo>
                  <a:pt x="3751851" y="54365"/>
                </a:lnTo>
                <a:lnTo>
                  <a:pt x="3750275" y="55764"/>
                </a:lnTo>
                <a:lnTo>
                  <a:pt x="3745876" y="57318"/>
                </a:lnTo>
                <a:lnTo>
                  <a:pt x="3720302" y="58528"/>
                </a:lnTo>
                <a:lnTo>
                  <a:pt x="3718330" y="59533"/>
                </a:lnTo>
                <a:lnTo>
                  <a:pt x="3717014" y="61196"/>
                </a:lnTo>
                <a:lnTo>
                  <a:pt x="3716138" y="63298"/>
                </a:lnTo>
                <a:lnTo>
                  <a:pt x="3714560" y="64700"/>
                </a:lnTo>
                <a:lnTo>
                  <a:pt x="3710161" y="66257"/>
                </a:lnTo>
                <a:lnTo>
                  <a:pt x="3681621" y="68474"/>
                </a:lnTo>
                <a:lnTo>
                  <a:pt x="3669733" y="74576"/>
                </a:lnTo>
                <a:lnTo>
                  <a:pt x="3657832" y="76076"/>
                </a:lnTo>
                <a:lnTo>
                  <a:pt x="3655849" y="77193"/>
                </a:lnTo>
                <a:lnTo>
                  <a:pt x="3654525" y="78931"/>
                </a:lnTo>
                <a:lnTo>
                  <a:pt x="3653644" y="81083"/>
                </a:lnTo>
                <a:lnTo>
                  <a:pt x="3652064" y="82518"/>
                </a:lnTo>
                <a:lnTo>
                  <a:pt x="3647663" y="84112"/>
                </a:lnTo>
                <a:lnTo>
                  <a:pt x="3618890" y="86374"/>
                </a:lnTo>
                <a:lnTo>
                  <a:pt x="3607750" y="93961"/>
                </a:lnTo>
                <a:lnTo>
                  <a:pt x="3573611" y="94327"/>
                </a:lnTo>
                <a:lnTo>
                  <a:pt x="3567401" y="99077"/>
                </a:lnTo>
                <a:lnTo>
                  <a:pt x="3564805" y="99481"/>
                </a:lnTo>
                <a:lnTo>
                  <a:pt x="3562084" y="98758"/>
                </a:lnTo>
                <a:lnTo>
                  <a:pt x="3556414" y="96298"/>
                </a:lnTo>
                <a:lnTo>
                  <a:pt x="3550586" y="95204"/>
                </a:lnTo>
                <a:lnTo>
                  <a:pt x="3547645" y="95906"/>
                </a:lnTo>
                <a:lnTo>
                  <a:pt x="3535793" y="101522"/>
                </a:lnTo>
                <a:lnTo>
                  <a:pt x="3510783" y="103241"/>
                </a:lnTo>
                <a:lnTo>
                  <a:pt x="3502240" y="109411"/>
                </a:lnTo>
                <a:lnTo>
                  <a:pt x="3496747" y="110968"/>
                </a:lnTo>
                <a:lnTo>
                  <a:pt x="3493893" y="110390"/>
                </a:lnTo>
                <a:lnTo>
                  <a:pt x="3482185" y="104973"/>
                </a:lnTo>
                <a:lnTo>
                  <a:pt x="3479224" y="104405"/>
                </a:lnTo>
                <a:lnTo>
                  <a:pt x="3476259" y="105022"/>
                </a:lnTo>
                <a:lnTo>
                  <a:pt x="3470318" y="108355"/>
                </a:lnTo>
                <a:lnTo>
                  <a:pt x="3467346" y="108648"/>
                </a:lnTo>
                <a:lnTo>
                  <a:pt x="3451229" y="103540"/>
                </a:lnTo>
                <a:lnTo>
                  <a:pt x="3417091" y="103279"/>
                </a:lnTo>
                <a:lnTo>
                  <a:pt x="3414995" y="104270"/>
                </a:lnTo>
                <a:lnTo>
                  <a:pt x="3413598" y="105925"/>
                </a:lnTo>
                <a:lnTo>
                  <a:pt x="3412666" y="108021"/>
                </a:lnTo>
                <a:lnTo>
                  <a:pt x="3411053" y="109419"/>
                </a:lnTo>
                <a:lnTo>
                  <a:pt x="3406616" y="110972"/>
                </a:lnTo>
                <a:lnTo>
                  <a:pt x="3404043" y="110392"/>
                </a:lnTo>
                <a:lnTo>
                  <a:pt x="3398538" y="107099"/>
                </a:lnTo>
                <a:lnTo>
                  <a:pt x="3395682" y="106817"/>
                </a:lnTo>
                <a:lnTo>
                  <a:pt x="3375074" y="111811"/>
                </a:lnTo>
                <a:lnTo>
                  <a:pt x="3341357" y="113203"/>
                </a:lnTo>
                <a:lnTo>
                  <a:pt x="3316389" y="120327"/>
                </a:lnTo>
                <a:lnTo>
                  <a:pt x="3300789" y="121047"/>
                </a:lnTo>
                <a:lnTo>
                  <a:pt x="3294777" y="123757"/>
                </a:lnTo>
                <a:lnTo>
                  <a:pt x="3291786" y="125871"/>
                </a:lnTo>
                <a:lnTo>
                  <a:pt x="3269808" y="132191"/>
                </a:lnTo>
                <a:lnTo>
                  <a:pt x="3262819" y="135996"/>
                </a:lnTo>
                <a:lnTo>
                  <a:pt x="3250248" y="138440"/>
                </a:lnTo>
                <a:lnTo>
                  <a:pt x="3205604" y="139037"/>
                </a:lnTo>
                <a:lnTo>
                  <a:pt x="3193567" y="139041"/>
                </a:lnTo>
                <a:lnTo>
                  <a:pt x="3148954" y="147738"/>
                </a:lnTo>
                <a:lnTo>
                  <a:pt x="3107239" y="147982"/>
                </a:lnTo>
                <a:lnTo>
                  <a:pt x="3069774" y="147982"/>
                </a:lnTo>
                <a:lnTo>
                  <a:pt x="3063132" y="150633"/>
                </a:lnTo>
                <a:lnTo>
                  <a:pt x="3056872" y="154129"/>
                </a:lnTo>
                <a:lnTo>
                  <a:pt x="3046778" y="156098"/>
                </a:lnTo>
                <a:lnTo>
                  <a:pt x="3025139" y="156817"/>
                </a:lnTo>
                <a:lnTo>
                  <a:pt x="3018492" y="154228"/>
                </a:lnTo>
                <a:lnTo>
                  <a:pt x="3012231" y="150758"/>
                </a:lnTo>
                <a:lnTo>
                  <a:pt x="3002135" y="148807"/>
                </a:lnTo>
                <a:lnTo>
                  <a:pt x="2961882" y="147997"/>
                </a:lnTo>
                <a:lnTo>
                  <a:pt x="2944802" y="147986"/>
                </a:lnTo>
                <a:lnTo>
                  <a:pt x="2938143" y="145335"/>
                </a:lnTo>
                <a:lnTo>
                  <a:pt x="2934977" y="143237"/>
                </a:lnTo>
                <a:lnTo>
                  <a:pt x="2930884" y="142831"/>
                </a:lnTo>
                <a:lnTo>
                  <a:pt x="2916633" y="145022"/>
                </a:lnTo>
                <a:lnTo>
                  <a:pt x="2878953" y="139235"/>
                </a:lnTo>
                <a:lnTo>
                  <a:pt x="2846589" y="139049"/>
                </a:lnTo>
                <a:lnTo>
                  <a:pt x="2839927" y="136395"/>
                </a:lnTo>
                <a:lnTo>
                  <a:pt x="2836761" y="134296"/>
                </a:lnTo>
                <a:lnTo>
                  <a:pt x="2822826" y="131342"/>
                </a:lnTo>
                <a:lnTo>
                  <a:pt x="2789843" y="129178"/>
                </a:lnTo>
                <a:lnTo>
                  <a:pt x="2779162" y="123976"/>
                </a:lnTo>
                <a:lnTo>
                  <a:pt x="2769284" y="122409"/>
                </a:lnTo>
                <a:lnTo>
                  <a:pt x="2760926" y="124363"/>
                </a:lnTo>
                <a:lnTo>
                  <a:pt x="2752911" y="127550"/>
                </a:lnTo>
                <a:lnTo>
                  <a:pt x="2742735" y="128966"/>
                </a:lnTo>
                <a:lnTo>
                  <a:pt x="2734244" y="126946"/>
                </a:lnTo>
                <a:lnTo>
                  <a:pt x="2727164" y="123729"/>
                </a:lnTo>
                <a:lnTo>
                  <a:pt x="2685261" y="115078"/>
                </a:lnTo>
                <a:lnTo>
                  <a:pt x="2673768" y="112069"/>
                </a:lnTo>
                <a:lnTo>
                  <a:pt x="2660996" y="105304"/>
                </a:lnTo>
                <a:lnTo>
                  <a:pt x="2617724" y="98560"/>
                </a:lnTo>
                <a:lnTo>
                  <a:pt x="2575378" y="86290"/>
                </a:lnTo>
                <a:lnTo>
                  <a:pt x="2550557" y="84473"/>
                </a:lnTo>
                <a:lnTo>
                  <a:pt x="2533182" y="77698"/>
                </a:lnTo>
                <a:lnTo>
                  <a:pt x="2514838" y="75700"/>
                </a:lnTo>
                <a:lnTo>
                  <a:pt x="2497467" y="68778"/>
                </a:lnTo>
                <a:lnTo>
                  <a:pt x="2452943" y="67518"/>
                </a:lnTo>
                <a:lnTo>
                  <a:pt x="2409154" y="67503"/>
                </a:lnTo>
                <a:lnTo>
                  <a:pt x="2371925" y="68496"/>
                </a:lnTo>
                <a:lnTo>
                  <a:pt x="2355115" y="74581"/>
                </a:lnTo>
                <a:lnTo>
                  <a:pt x="2328158" y="77194"/>
                </a:lnTo>
                <a:lnTo>
                  <a:pt x="2284082" y="92975"/>
                </a:lnTo>
                <a:lnTo>
                  <a:pt x="2265010" y="95056"/>
                </a:lnTo>
                <a:lnTo>
                  <a:pt x="2248014" y="101355"/>
                </a:lnTo>
                <a:lnTo>
                  <a:pt x="2238237" y="103414"/>
                </a:lnTo>
                <a:lnTo>
                  <a:pt x="2227154" y="110159"/>
                </a:lnTo>
                <a:lnTo>
                  <a:pt x="2220699" y="115606"/>
                </a:lnTo>
                <a:lnTo>
                  <a:pt x="2211877" y="118690"/>
                </a:lnTo>
                <a:lnTo>
                  <a:pt x="2206746" y="119511"/>
                </a:lnTo>
                <a:lnTo>
                  <a:pt x="2202334" y="125028"/>
                </a:lnTo>
                <a:lnTo>
                  <a:pt x="2194786" y="144405"/>
                </a:lnTo>
                <a:lnTo>
                  <a:pt x="2191384" y="147585"/>
                </a:lnTo>
                <a:lnTo>
                  <a:pt x="2188124" y="145730"/>
                </a:lnTo>
                <a:lnTo>
                  <a:pt x="2171024" y="123692"/>
                </a:lnTo>
                <a:lnTo>
                  <a:pt x="2138039" y="98627"/>
                </a:lnTo>
                <a:lnTo>
                  <a:pt x="2106476" y="87503"/>
                </a:lnTo>
                <a:lnTo>
                  <a:pt x="2100765" y="86798"/>
                </a:lnTo>
                <a:lnTo>
                  <a:pt x="2091772" y="88664"/>
                </a:lnTo>
                <a:lnTo>
                  <a:pt x="2083477" y="91811"/>
                </a:lnTo>
                <a:lnTo>
                  <a:pt x="2041810" y="95258"/>
                </a:lnTo>
                <a:lnTo>
                  <a:pt x="2008377" y="109794"/>
                </a:lnTo>
                <a:lnTo>
                  <a:pt x="1980280" y="114651"/>
                </a:lnTo>
                <a:lnTo>
                  <a:pt x="1966415" y="121879"/>
                </a:lnTo>
                <a:lnTo>
                  <a:pt x="1935937" y="142065"/>
                </a:lnTo>
                <a:lnTo>
                  <a:pt x="1926049" y="165219"/>
                </a:lnTo>
                <a:lnTo>
                  <a:pt x="1921947" y="169410"/>
                </a:lnTo>
                <a:lnTo>
                  <a:pt x="1917226" y="170216"/>
                </a:lnTo>
                <a:lnTo>
                  <a:pt x="1907684" y="166807"/>
                </a:lnTo>
                <a:lnTo>
                  <a:pt x="1877078" y="150514"/>
                </a:lnTo>
                <a:lnTo>
                  <a:pt x="1846646" y="148132"/>
                </a:lnTo>
                <a:lnTo>
                  <a:pt x="1837293" y="153348"/>
                </a:lnTo>
                <a:lnTo>
                  <a:pt x="1800728" y="184789"/>
                </a:lnTo>
                <a:lnTo>
                  <a:pt x="1796730" y="185438"/>
                </a:lnTo>
                <a:lnTo>
                  <a:pt x="1793074" y="184876"/>
                </a:lnTo>
                <a:lnTo>
                  <a:pt x="1783720" y="189551"/>
                </a:lnTo>
                <a:lnTo>
                  <a:pt x="1766287" y="203997"/>
                </a:lnTo>
                <a:lnTo>
                  <a:pt x="1761865" y="205199"/>
                </a:lnTo>
                <a:lnTo>
                  <a:pt x="1746162" y="204127"/>
                </a:lnTo>
                <a:lnTo>
                  <a:pt x="1729936" y="207232"/>
                </a:lnTo>
                <a:lnTo>
                  <a:pt x="1718403" y="204730"/>
                </a:lnTo>
                <a:lnTo>
                  <a:pt x="1697830" y="214360"/>
                </a:lnTo>
                <a:lnTo>
                  <a:pt x="1692416" y="214093"/>
                </a:lnTo>
                <a:lnTo>
                  <a:pt x="1681111" y="208499"/>
                </a:lnTo>
                <a:lnTo>
                  <a:pt x="1676311" y="208198"/>
                </a:lnTo>
                <a:lnTo>
                  <a:pt x="1672118" y="209986"/>
                </a:lnTo>
                <a:lnTo>
                  <a:pt x="1668332" y="213164"/>
                </a:lnTo>
                <a:lnTo>
                  <a:pt x="1663823" y="213296"/>
                </a:lnTo>
                <a:lnTo>
                  <a:pt x="1653522" y="208143"/>
                </a:lnTo>
                <a:lnTo>
                  <a:pt x="1641307" y="198818"/>
                </a:lnTo>
                <a:lnTo>
                  <a:pt x="1636878" y="198764"/>
                </a:lnTo>
                <a:lnTo>
                  <a:pt x="1621163" y="205202"/>
                </a:lnTo>
                <a:lnTo>
                  <a:pt x="1596924" y="202302"/>
                </a:lnTo>
                <a:lnTo>
                  <a:pt x="1587413" y="207232"/>
                </a:lnTo>
                <a:lnTo>
                  <a:pt x="1582098" y="211329"/>
                </a:lnTo>
                <a:lnTo>
                  <a:pt x="1577563" y="213066"/>
                </a:lnTo>
                <a:lnTo>
                  <a:pt x="1573548" y="213230"/>
                </a:lnTo>
                <a:lnTo>
                  <a:pt x="1529293" y="199610"/>
                </a:lnTo>
                <a:lnTo>
                  <a:pt x="1525494" y="197305"/>
                </a:lnTo>
                <a:lnTo>
                  <a:pt x="1520977" y="196761"/>
                </a:lnTo>
                <a:lnTo>
                  <a:pt x="1505141" y="198757"/>
                </a:lnTo>
                <a:lnTo>
                  <a:pt x="1493708" y="196052"/>
                </a:lnTo>
                <a:lnTo>
                  <a:pt x="1480857" y="188942"/>
                </a:lnTo>
                <a:lnTo>
                  <a:pt x="1476338" y="188206"/>
                </a:lnTo>
                <a:lnTo>
                  <a:pt x="1466026" y="190038"/>
                </a:lnTo>
                <a:lnTo>
                  <a:pt x="1443238" y="197322"/>
                </a:lnTo>
                <a:lnTo>
                  <a:pt x="1403548" y="192934"/>
                </a:lnTo>
                <a:lnTo>
                  <a:pt x="1386571" y="192765"/>
                </a:lnTo>
                <a:lnTo>
                  <a:pt x="1374871" y="198026"/>
                </a:lnTo>
                <a:lnTo>
                  <a:pt x="1359774" y="206859"/>
                </a:lnTo>
                <a:lnTo>
                  <a:pt x="1346374" y="209477"/>
                </a:lnTo>
                <a:lnTo>
                  <a:pt x="1335511" y="211083"/>
                </a:lnTo>
                <a:lnTo>
                  <a:pt x="1324069" y="215109"/>
                </a:lnTo>
                <a:lnTo>
                  <a:pt x="1319231" y="214592"/>
                </a:lnTo>
                <a:lnTo>
                  <a:pt x="1315015" y="212262"/>
                </a:lnTo>
                <a:lnTo>
                  <a:pt x="1296380" y="198988"/>
                </a:lnTo>
                <a:lnTo>
                  <a:pt x="1290851" y="197885"/>
                </a:lnTo>
                <a:lnTo>
                  <a:pt x="1279418" y="199307"/>
                </a:lnTo>
                <a:lnTo>
                  <a:pt x="1248787" y="209131"/>
                </a:lnTo>
                <a:lnTo>
                  <a:pt x="1239227" y="207286"/>
                </a:lnTo>
                <a:lnTo>
                  <a:pt x="1233900" y="205403"/>
                </a:lnTo>
                <a:lnTo>
                  <a:pt x="1222691" y="205960"/>
                </a:lnTo>
                <a:lnTo>
                  <a:pt x="1183706" y="215552"/>
                </a:lnTo>
                <a:lnTo>
                  <a:pt x="1159420" y="211431"/>
                </a:lnTo>
                <a:lnTo>
                  <a:pt x="1139061" y="215899"/>
                </a:lnTo>
                <a:lnTo>
                  <a:pt x="1096997" y="210846"/>
                </a:lnTo>
                <a:lnTo>
                  <a:pt x="1076575" y="209638"/>
                </a:lnTo>
                <a:lnTo>
                  <a:pt x="1060296" y="205443"/>
                </a:lnTo>
                <a:lnTo>
                  <a:pt x="1037444" y="209707"/>
                </a:lnTo>
                <a:lnTo>
                  <a:pt x="1026246" y="204893"/>
                </a:lnTo>
                <a:lnTo>
                  <a:pt x="1020483" y="200827"/>
                </a:lnTo>
                <a:lnTo>
                  <a:pt x="1014655" y="199109"/>
                </a:lnTo>
                <a:lnTo>
                  <a:pt x="970422" y="201533"/>
                </a:lnTo>
                <a:lnTo>
                  <a:pt x="958295" y="202599"/>
                </a:lnTo>
                <a:lnTo>
                  <a:pt x="948078" y="206371"/>
                </a:lnTo>
                <a:lnTo>
                  <a:pt x="936924" y="206058"/>
                </a:lnTo>
                <a:lnTo>
                  <a:pt x="931172" y="204584"/>
                </a:lnTo>
                <a:lnTo>
                  <a:pt x="926344" y="204596"/>
                </a:lnTo>
                <a:lnTo>
                  <a:pt x="881922" y="210450"/>
                </a:lnTo>
                <a:lnTo>
                  <a:pt x="872137" y="209528"/>
                </a:lnTo>
                <a:lnTo>
                  <a:pt x="855125" y="203490"/>
                </a:lnTo>
                <a:lnTo>
                  <a:pt x="818559" y="200716"/>
                </a:lnTo>
                <a:lnTo>
                  <a:pt x="801552" y="194574"/>
                </a:lnTo>
                <a:lnTo>
                  <a:pt x="757034" y="190094"/>
                </a:lnTo>
                <a:lnTo>
                  <a:pt x="739500" y="185005"/>
                </a:lnTo>
                <a:lnTo>
                  <a:pt x="698063" y="183785"/>
                </a:lnTo>
                <a:lnTo>
                  <a:pt x="655686" y="183754"/>
                </a:lnTo>
                <a:lnTo>
                  <a:pt x="649230" y="183754"/>
                </a:lnTo>
                <a:lnTo>
                  <a:pt x="635277" y="179005"/>
                </a:lnTo>
                <a:lnTo>
                  <a:pt x="618923" y="169493"/>
                </a:lnTo>
                <a:lnTo>
                  <a:pt x="608750" y="167480"/>
                </a:lnTo>
                <a:lnTo>
                  <a:pt x="597615" y="169233"/>
                </a:lnTo>
                <a:lnTo>
                  <a:pt x="579038" y="173709"/>
                </a:lnTo>
                <a:lnTo>
                  <a:pt x="572173" y="171671"/>
                </a:lnTo>
                <a:lnTo>
                  <a:pt x="568954" y="169737"/>
                </a:lnTo>
                <a:lnTo>
                  <a:pt x="564823" y="169441"/>
                </a:lnTo>
                <a:lnTo>
                  <a:pt x="549530" y="171784"/>
                </a:lnTo>
                <a:lnTo>
                  <a:pt x="538225" y="169159"/>
                </a:lnTo>
                <a:lnTo>
                  <a:pt x="525445" y="162096"/>
                </a:lnTo>
                <a:lnTo>
                  <a:pt x="515375" y="153710"/>
                </a:lnTo>
                <a:lnTo>
                  <a:pt x="506510" y="150530"/>
                </a:lnTo>
                <a:lnTo>
                  <a:pt x="470320" y="147089"/>
                </a:lnTo>
                <a:lnTo>
                  <a:pt x="453325" y="140925"/>
                </a:lnTo>
                <a:lnTo>
                  <a:pt x="426329" y="138296"/>
                </a:lnTo>
                <a:lnTo>
                  <a:pt x="408236" y="131374"/>
                </a:lnTo>
                <a:lnTo>
                  <a:pt x="388811" y="135503"/>
                </a:lnTo>
                <a:lnTo>
                  <a:pt x="377507" y="133164"/>
                </a:lnTo>
                <a:lnTo>
                  <a:pt x="364726" y="126260"/>
                </a:lnTo>
                <a:lnTo>
                  <a:pt x="360217" y="125553"/>
                </a:lnTo>
                <a:lnTo>
                  <a:pt x="320112" y="129863"/>
                </a:lnTo>
                <a:lnTo>
                  <a:pt x="278416" y="121519"/>
                </a:lnTo>
                <a:lnTo>
                  <a:pt x="244159" y="120184"/>
                </a:lnTo>
                <a:lnTo>
                  <a:pt x="201484" y="106315"/>
                </a:lnTo>
                <a:lnTo>
                  <a:pt x="185254" y="103180"/>
                </a:lnTo>
                <a:lnTo>
                  <a:pt x="172728" y="97393"/>
                </a:lnTo>
                <a:lnTo>
                  <a:pt x="157883" y="94244"/>
                </a:lnTo>
                <a:lnTo>
                  <a:pt x="127047" y="78915"/>
                </a:lnTo>
                <a:lnTo>
                  <a:pt x="87247" y="73860"/>
                </a:lnTo>
                <a:lnTo>
                  <a:pt x="63107" y="65411"/>
                </a:lnTo>
                <a:lnTo>
                  <a:pt x="59928" y="63128"/>
                </a:lnTo>
                <a:lnTo>
                  <a:pt x="18026" y="47574"/>
                </a:lnTo>
                <a:lnTo>
                  <a:pt x="11980" y="43742"/>
                </a:lnTo>
                <a:lnTo>
                  <a:pt x="0" y="406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0" name="SMARTInkShape-75"/>
          <p:cNvSpPr/>
          <p:nvPr>
            <p:custDataLst>
              <p:tags r:id="rId2"/>
            </p:custDataLst>
          </p:nvPr>
        </p:nvSpPr>
        <p:spPr>
          <a:xfrm>
            <a:off x="920750" y="2557463"/>
            <a:ext cx="5794375" cy="122237"/>
          </a:xfrm>
          <a:custGeom>
            <a:avLst/>
            <a:gdLst/>
            <a:ahLst/>
            <a:cxnLst/>
            <a:rect l="0" t="0" r="0" b="0"/>
            <a:pathLst>
              <a:path w="5794375" h="122237">
                <a:moveTo>
                  <a:pt x="43398" y="41154"/>
                </a:moveTo>
                <a:lnTo>
                  <a:pt x="43398" y="41154"/>
                </a:lnTo>
                <a:lnTo>
                  <a:pt x="38658" y="41154"/>
                </a:lnTo>
                <a:lnTo>
                  <a:pt x="33685" y="38484"/>
                </a:lnTo>
                <a:lnTo>
                  <a:pt x="18326" y="24759"/>
                </a:lnTo>
                <a:lnTo>
                  <a:pt x="14726" y="23857"/>
                </a:lnTo>
                <a:lnTo>
                  <a:pt x="0" y="23137"/>
                </a:lnTo>
                <a:lnTo>
                  <a:pt x="7342" y="31774"/>
                </a:lnTo>
                <a:lnTo>
                  <a:pt x="7648" y="39869"/>
                </a:lnTo>
                <a:lnTo>
                  <a:pt x="8650" y="40297"/>
                </a:lnTo>
                <a:lnTo>
                  <a:pt x="15364" y="41041"/>
                </a:lnTo>
                <a:lnTo>
                  <a:pt x="20980" y="36338"/>
                </a:lnTo>
                <a:lnTo>
                  <a:pt x="22499" y="35941"/>
                </a:lnTo>
                <a:lnTo>
                  <a:pt x="23512" y="36678"/>
                </a:lnTo>
                <a:lnTo>
                  <a:pt x="24187" y="38170"/>
                </a:lnTo>
                <a:lnTo>
                  <a:pt x="25630" y="39164"/>
                </a:lnTo>
                <a:lnTo>
                  <a:pt x="32400" y="40565"/>
                </a:lnTo>
                <a:lnTo>
                  <a:pt x="37849" y="40892"/>
                </a:lnTo>
                <a:lnTo>
                  <a:pt x="43578" y="38368"/>
                </a:lnTo>
                <a:lnTo>
                  <a:pt x="49431" y="34911"/>
                </a:lnTo>
                <a:lnTo>
                  <a:pt x="61274" y="32691"/>
                </a:lnTo>
                <a:lnTo>
                  <a:pt x="82097" y="32177"/>
                </a:lnTo>
                <a:lnTo>
                  <a:pt x="88049" y="29490"/>
                </a:lnTo>
                <a:lnTo>
                  <a:pt x="94002" y="25960"/>
                </a:lnTo>
                <a:lnTo>
                  <a:pt x="105909" y="23694"/>
                </a:lnTo>
                <a:lnTo>
                  <a:pt x="148979" y="23145"/>
                </a:lnTo>
                <a:lnTo>
                  <a:pt x="180243" y="22135"/>
                </a:lnTo>
                <a:lnTo>
                  <a:pt x="197251" y="16005"/>
                </a:lnTo>
                <a:lnTo>
                  <a:pt x="202524" y="15379"/>
                </a:lnTo>
                <a:lnTo>
                  <a:pt x="211028" y="17352"/>
                </a:lnTo>
                <a:lnTo>
                  <a:pt x="219109" y="20565"/>
                </a:lnTo>
                <a:lnTo>
                  <a:pt x="257900" y="22985"/>
                </a:lnTo>
                <a:lnTo>
                  <a:pt x="297252" y="23130"/>
                </a:lnTo>
                <a:lnTo>
                  <a:pt x="338140" y="23135"/>
                </a:lnTo>
                <a:lnTo>
                  <a:pt x="376462" y="23136"/>
                </a:lnTo>
                <a:lnTo>
                  <a:pt x="417911" y="23136"/>
                </a:lnTo>
                <a:lnTo>
                  <a:pt x="456779" y="23136"/>
                </a:lnTo>
                <a:lnTo>
                  <a:pt x="492045" y="24137"/>
                </a:lnTo>
                <a:lnTo>
                  <a:pt x="534504" y="34257"/>
                </a:lnTo>
                <a:lnTo>
                  <a:pt x="547430" y="38089"/>
                </a:lnTo>
                <a:lnTo>
                  <a:pt x="591273" y="40885"/>
                </a:lnTo>
                <a:lnTo>
                  <a:pt x="634860" y="41131"/>
                </a:lnTo>
                <a:lnTo>
                  <a:pt x="677539" y="41152"/>
                </a:lnTo>
                <a:lnTo>
                  <a:pt x="714540" y="41154"/>
                </a:lnTo>
                <a:lnTo>
                  <a:pt x="755342" y="48285"/>
                </a:lnTo>
                <a:lnTo>
                  <a:pt x="794377" y="49915"/>
                </a:lnTo>
                <a:lnTo>
                  <a:pt x="833547" y="50131"/>
                </a:lnTo>
                <a:lnTo>
                  <a:pt x="874463" y="52828"/>
                </a:lnTo>
                <a:lnTo>
                  <a:pt x="918621" y="58336"/>
                </a:lnTo>
                <a:lnTo>
                  <a:pt x="963207" y="59063"/>
                </a:lnTo>
                <a:lnTo>
                  <a:pt x="1007849" y="59158"/>
                </a:lnTo>
                <a:lnTo>
                  <a:pt x="1031992" y="61837"/>
                </a:lnTo>
                <a:lnTo>
                  <a:pt x="1062669" y="66928"/>
                </a:lnTo>
                <a:lnTo>
                  <a:pt x="1106242" y="70685"/>
                </a:lnTo>
                <a:lnTo>
                  <a:pt x="1146572" y="75905"/>
                </a:lnTo>
                <a:lnTo>
                  <a:pt x="1185628" y="76936"/>
                </a:lnTo>
                <a:lnTo>
                  <a:pt x="1222008" y="77140"/>
                </a:lnTo>
                <a:lnTo>
                  <a:pt x="1248912" y="79845"/>
                </a:lnTo>
                <a:lnTo>
                  <a:pt x="1284670" y="84944"/>
                </a:lnTo>
                <a:lnTo>
                  <a:pt x="1326535" y="86953"/>
                </a:lnTo>
                <a:lnTo>
                  <a:pt x="1364499" y="93282"/>
                </a:lnTo>
                <a:lnTo>
                  <a:pt x="1405403" y="94828"/>
                </a:lnTo>
                <a:lnTo>
                  <a:pt x="1445565" y="95134"/>
                </a:lnTo>
                <a:lnTo>
                  <a:pt x="1488043" y="95194"/>
                </a:lnTo>
                <a:lnTo>
                  <a:pt x="1525392" y="95206"/>
                </a:lnTo>
                <a:lnTo>
                  <a:pt x="1568563" y="95209"/>
                </a:lnTo>
                <a:lnTo>
                  <a:pt x="1612664" y="95209"/>
                </a:lnTo>
                <a:lnTo>
                  <a:pt x="1655075" y="99992"/>
                </a:lnTo>
                <a:lnTo>
                  <a:pt x="1696527" y="103383"/>
                </a:lnTo>
                <a:lnTo>
                  <a:pt x="1734256" y="103971"/>
                </a:lnTo>
                <a:lnTo>
                  <a:pt x="1774677" y="104169"/>
                </a:lnTo>
                <a:lnTo>
                  <a:pt x="1816067" y="108991"/>
                </a:lnTo>
                <a:lnTo>
                  <a:pt x="1850708" y="111971"/>
                </a:lnTo>
                <a:lnTo>
                  <a:pt x="1891833" y="118169"/>
                </a:lnTo>
                <a:lnTo>
                  <a:pt x="1925524" y="115136"/>
                </a:lnTo>
                <a:lnTo>
                  <a:pt x="1969820" y="113604"/>
                </a:lnTo>
                <a:lnTo>
                  <a:pt x="2012269" y="113301"/>
                </a:lnTo>
                <a:lnTo>
                  <a:pt x="2047092" y="113249"/>
                </a:lnTo>
                <a:lnTo>
                  <a:pt x="2082547" y="113234"/>
                </a:lnTo>
                <a:lnTo>
                  <a:pt x="2123947" y="114229"/>
                </a:lnTo>
                <a:lnTo>
                  <a:pt x="2157686" y="118418"/>
                </a:lnTo>
                <a:lnTo>
                  <a:pt x="2192819" y="115210"/>
                </a:lnTo>
                <a:lnTo>
                  <a:pt x="2228366" y="113815"/>
                </a:lnTo>
                <a:lnTo>
                  <a:pt x="2264034" y="113401"/>
                </a:lnTo>
                <a:lnTo>
                  <a:pt x="2299740" y="113279"/>
                </a:lnTo>
                <a:lnTo>
                  <a:pt x="2335455" y="112241"/>
                </a:lnTo>
                <a:lnTo>
                  <a:pt x="2371175" y="107040"/>
                </a:lnTo>
                <a:lnTo>
                  <a:pt x="2405903" y="105054"/>
                </a:lnTo>
                <a:lnTo>
                  <a:pt x="2447453" y="101714"/>
                </a:lnTo>
                <a:lnTo>
                  <a:pt x="2484509" y="97137"/>
                </a:lnTo>
                <a:lnTo>
                  <a:pt x="2524264" y="95780"/>
                </a:lnTo>
                <a:lnTo>
                  <a:pt x="2561179" y="92709"/>
                </a:lnTo>
                <a:lnTo>
                  <a:pt x="2604469" y="87486"/>
                </a:lnTo>
                <a:lnTo>
                  <a:pt x="2648814" y="86453"/>
                </a:lnTo>
                <a:lnTo>
                  <a:pt x="2683966" y="86275"/>
                </a:lnTo>
                <a:lnTo>
                  <a:pt x="2719519" y="86222"/>
                </a:lnTo>
                <a:lnTo>
                  <a:pt x="2755189" y="86206"/>
                </a:lnTo>
                <a:lnTo>
                  <a:pt x="2790895" y="85200"/>
                </a:lnTo>
                <a:lnTo>
                  <a:pt x="2825618" y="81009"/>
                </a:lnTo>
                <a:lnTo>
                  <a:pt x="2867168" y="84879"/>
                </a:lnTo>
                <a:lnTo>
                  <a:pt x="2908560" y="85939"/>
                </a:lnTo>
                <a:lnTo>
                  <a:pt x="2945814" y="81339"/>
                </a:lnTo>
                <a:lnTo>
                  <a:pt x="2989583" y="78010"/>
                </a:lnTo>
                <a:lnTo>
                  <a:pt x="3032772" y="77352"/>
                </a:lnTo>
                <a:lnTo>
                  <a:pt x="3075002" y="77223"/>
                </a:lnTo>
                <a:lnTo>
                  <a:pt x="3109788" y="77200"/>
                </a:lnTo>
                <a:lnTo>
                  <a:pt x="3145232" y="72411"/>
                </a:lnTo>
                <a:lnTo>
                  <a:pt x="3186627" y="69017"/>
                </a:lnTo>
                <a:lnTo>
                  <a:pt x="3220366" y="68428"/>
                </a:lnTo>
                <a:lnTo>
                  <a:pt x="3264679" y="65561"/>
                </a:lnTo>
                <a:lnTo>
                  <a:pt x="3307130" y="60434"/>
                </a:lnTo>
                <a:lnTo>
                  <a:pt x="3347598" y="53230"/>
                </a:lnTo>
                <a:lnTo>
                  <a:pt x="3381176" y="51071"/>
                </a:lnTo>
                <a:lnTo>
                  <a:pt x="3425433" y="50343"/>
                </a:lnTo>
                <a:lnTo>
                  <a:pt x="3467874" y="50199"/>
                </a:lnTo>
                <a:lnTo>
                  <a:pt x="3502697" y="45391"/>
                </a:lnTo>
                <a:lnTo>
                  <a:pt x="3542891" y="41991"/>
                </a:lnTo>
                <a:lnTo>
                  <a:pt x="3582141" y="41319"/>
                </a:lnTo>
                <a:lnTo>
                  <a:pt x="3623079" y="36404"/>
                </a:lnTo>
                <a:lnTo>
                  <a:pt x="3665967" y="32986"/>
                </a:lnTo>
                <a:lnTo>
                  <a:pt x="3704133" y="32311"/>
                </a:lnTo>
                <a:lnTo>
                  <a:pt x="3745075" y="27396"/>
                </a:lnTo>
                <a:lnTo>
                  <a:pt x="3785245" y="22977"/>
                </a:lnTo>
                <a:lnTo>
                  <a:pt x="3827725" y="16172"/>
                </a:lnTo>
                <a:lnTo>
                  <a:pt x="3869815" y="14530"/>
                </a:lnTo>
                <a:lnTo>
                  <a:pt x="3909219" y="14206"/>
                </a:lnTo>
                <a:lnTo>
                  <a:pt x="3945666" y="14143"/>
                </a:lnTo>
                <a:lnTo>
                  <a:pt x="3986272" y="14130"/>
                </a:lnTo>
                <a:lnTo>
                  <a:pt x="4025382" y="14128"/>
                </a:lnTo>
                <a:lnTo>
                  <a:pt x="4061773" y="11457"/>
                </a:lnTo>
                <a:lnTo>
                  <a:pt x="4102365" y="6370"/>
                </a:lnTo>
                <a:lnTo>
                  <a:pt x="4142466" y="4363"/>
                </a:lnTo>
                <a:lnTo>
                  <a:pt x="4174989" y="0"/>
                </a:lnTo>
                <a:lnTo>
                  <a:pt x="4213147" y="3810"/>
                </a:lnTo>
                <a:lnTo>
                  <a:pt x="4249350" y="4859"/>
                </a:lnTo>
                <a:lnTo>
                  <a:pt x="4291303" y="5067"/>
                </a:lnTo>
                <a:lnTo>
                  <a:pt x="4329284" y="5107"/>
                </a:lnTo>
                <a:lnTo>
                  <a:pt x="4365450" y="5115"/>
                </a:lnTo>
                <a:lnTo>
                  <a:pt x="4401259" y="11309"/>
                </a:lnTo>
                <a:lnTo>
                  <a:pt x="4436996" y="13570"/>
                </a:lnTo>
                <a:lnTo>
                  <a:pt x="4472720" y="14017"/>
                </a:lnTo>
                <a:lnTo>
                  <a:pt x="4508442" y="15105"/>
                </a:lnTo>
                <a:lnTo>
                  <a:pt x="4544163" y="21253"/>
                </a:lnTo>
                <a:lnTo>
                  <a:pt x="4587820" y="22888"/>
                </a:lnTo>
                <a:lnTo>
                  <a:pt x="4617464" y="25756"/>
                </a:lnTo>
                <a:lnTo>
                  <a:pt x="4660498" y="31303"/>
                </a:lnTo>
                <a:lnTo>
                  <a:pt x="4704936" y="36817"/>
                </a:lnTo>
                <a:lnTo>
                  <a:pt x="4749557" y="40583"/>
                </a:lnTo>
                <a:lnTo>
                  <a:pt x="4788068" y="41079"/>
                </a:lnTo>
                <a:lnTo>
                  <a:pt x="4830293" y="41144"/>
                </a:lnTo>
                <a:lnTo>
                  <a:pt x="4871978" y="41153"/>
                </a:lnTo>
                <a:lnTo>
                  <a:pt x="4911130" y="41154"/>
                </a:lnTo>
                <a:lnTo>
                  <a:pt x="4955055" y="41154"/>
                </a:lnTo>
                <a:lnTo>
                  <a:pt x="4996965" y="41154"/>
                </a:lnTo>
                <a:lnTo>
                  <a:pt x="5036146" y="41154"/>
                </a:lnTo>
                <a:lnTo>
                  <a:pt x="5080076" y="41154"/>
                </a:lnTo>
                <a:lnTo>
                  <a:pt x="5124632" y="41154"/>
                </a:lnTo>
                <a:lnTo>
                  <a:pt x="5163133" y="41154"/>
                </a:lnTo>
                <a:lnTo>
                  <a:pt x="5205357" y="41154"/>
                </a:lnTo>
                <a:lnTo>
                  <a:pt x="5247042" y="41154"/>
                </a:lnTo>
                <a:lnTo>
                  <a:pt x="5286192" y="41154"/>
                </a:lnTo>
                <a:lnTo>
                  <a:pt x="5325379" y="41154"/>
                </a:lnTo>
                <a:lnTo>
                  <a:pt x="5366296" y="41154"/>
                </a:lnTo>
                <a:lnTo>
                  <a:pt x="5409463" y="41154"/>
                </a:lnTo>
                <a:lnTo>
                  <a:pt x="5439047" y="43823"/>
                </a:lnTo>
                <a:lnTo>
                  <a:pt x="5482068" y="49328"/>
                </a:lnTo>
                <a:lnTo>
                  <a:pt x="5521765" y="50053"/>
                </a:lnTo>
                <a:lnTo>
                  <a:pt x="5553103" y="51142"/>
                </a:lnTo>
                <a:lnTo>
                  <a:pt x="5590333" y="57917"/>
                </a:lnTo>
                <a:lnTo>
                  <a:pt x="5631165" y="61676"/>
                </a:lnTo>
                <a:lnTo>
                  <a:pt x="5671783" y="74741"/>
                </a:lnTo>
                <a:lnTo>
                  <a:pt x="5694217" y="79134"/>
                </a:lnTo>
                <a:lnTo>
                  <a:pt x="5737703" y="93543"/>
                </a:lnTo>
                <a:lnTo>
                  <a:pt x="5749674" y="99807"/>
                </a:lnTo>
                <a:lnTo>
                  <a:pt x="5770215" y="111920"/>
                </a:lnTo>
                <a:lnTo>
                  <a:pt x="5794374" y="1222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1" name="SMARTInkShape-76"/>
          <p:cNvSpPr/>
          <p:nvPr>
            <p:custDataLst>
              <p:tags r:id="rId3"/>
            </p:custDataLst>
          </p:nvPr>
        </p:nvSpPr>
        <p:spPr>
          <a:xfrm>
            <a:off x="822325" y="2192338"/>
            <a:ext cx="7089775" cy="93662"/>
          </a:xfrm>
          <a:custGeom>
            <a:avLst/>
            <a:gdLst/>
            <a:ahLst/>
            <a:cxnLst/>
            <a:rect l="0" t="0" r="0" b="0"/>
            <a:pathLst>
              <a:path w="7089775" h="93662">
                <a:moveTo>
                  <a:pt x="62139" y="75950"/>
                </a:moveTo>
                <a:lnTo>
                  <a:pt x="62139" y="75950"/>
                </a:lnTo>
                <a:lnTo>
                  <a:pt x="57399" y="75950"/>
                </a:lnTo>
                <a:lnTo>
                  <a:pt x="52425" y="73326"/>
                </a:lnTo>
                <a:lnTo>
                  <a:pt x="49710" y="71248"/>
                </a:lnTo>
                <a:lnTo>
                  <a:pt x="46693" y="66316"/>
                </a:lnTo>
                <a:lnTo>
                  <a:pt x="45889" y="63623"/>
                </a:lnTo>
                <a:lnTo>
                  <a:pt x="44360" y="61828"/>
                </a:lnTo>
                <a:lnTo>
                  <a:pt x="28071" y="50753"/>
                </a:lnTo>
                <a:lnTo>
                  <a:pt x="18877" y="49502"/>
                </a:lnTo>
                <a:lnTo>
                  <a:pt x="18415" y="48478"/>
                </a:lnTo>
                <a:lnTo>
                  <a:pt x="17901" y="44716"/>
                </a:lnTo>
                <a:lnTo>
                  <a:pt x="16772" y="43320"/>
                </a:lnTo>
                <a:lnTo>
                  <a:pt x="12872" y="41768"/>
                </a:lnTo>
                <a:lnTo>
                  <a:pt x="11435" y="40369"/>
                </a:lnTo>
                <a:lnTo>
                  <a:pt x="8594" y="31788"/>
                </a:lnTo>
                <a:lnTo>
                  <a:pt x="0" y="31673"/>
                </a:lnTo>
                <a:lnTo>
                  <a:pt x="7352" y="39295"/>
                </a:lnTo>
                <a:lnTo>
                  <a:pt x="7755" y="38721"/>
                </a:lnTo>
                <a:lnTo>
                  <a:pt x="8455" y="32793"/>
                </a:lnTo>
                <a:lnTo>
                  <a:pt x="11160" y="32169"/>
                </a:lnTo>
                <a:lnTo>
                  <a:pt x="33990" y="31671"/>
                </a:lnTo>
                <a:lnTo>
                  <a:pt x="42210" y="25585"/>
                </a:lnTo>
                <a:lnTo>
                  <a:pt x="50502" y="23635"/>
                </a:lnTo>
                <a:lnTo>
                  <a:pt x="60410" y="22922"/>
                </a:lnTo>
                <a:lnTo>
                  <a:pt x="68927" y="16749"/>
                </a:lnTo>
                <a:lnTo>
                  <a:pt x="78344" y="14326"/>
                </a:lnTo>
                <a:lnTo>
                  <a:pt x="92282" y="13990"/>
                </a:lnTo>
                <a:lnTo>
                  <a:pt x="98026" y="11348"/>
                </a:lnTo>
                <a:lnTo>
                  <a:pt x="105057" y="6336"/>
                </a:lnTo>
                <a:lnTo>
                  <a:pt x="106626" y="6909"/>
                </a:lnTo>
                <a:lnTo>
                  <a:pt x="113575" y="11433"/>
                </a:lnTo>
                <a:lnTo>
                  <a:pt x="124811" y="13460"/>
                </a:lnTo>
                <a:lnTo>
                  <a:pt x="145492" y="13929"/>
                </a:lnTo>
                <a:lnTo>
                  <a:pt x="151439" y="16570"/>
                </a:lnTo>
                <a:lnTo>
                  <a:pt x="158602" y="21581"/>
                </a:lnTo>
                <a:lnTo>
                  <a:pt x="167145" y="23555"/>
                </a:lnTo>
                <a:lnTo>
                  <a:pt x="175493" y="28829"/>
                </a:lnTo>
                <a:lnTo>
                  <a:pt x="187202" y="31109"/>
                </a:lnTo>
                <a:lnTo>
                  <a:pt x="190163" y="31296"/>
                </a:lnTo>
                <a:lnTo>
                  <a:pt x="196098" y="34127"/>
                </a:lnTo>
                <a:lnTo>
                  <a:pt x="210968" y="45769"/>
                </a:lnTo>
                <a:lnTo>
                  <a:pt x="222873" y="51292"/>
                </a:lnTo>
                <a:lnTo>
                  <a:pt x="228826" y="55151"/>
                </a:lnTo>
                <a:lnTo>
                  <a:pt x="237755" y="58307"/>
                </a:lnTo>
                <a:lnTo>
                  <a:pt x="246685" y="64053"/>
                </a:lnTo>
                <a:lnTo>
                  <a:pt x="255615" y="67177"/>
                </a:lnTo>
                <a:lnTo>
                  <a:pt x="264544" y="72913"/>
                </a:lnTo>
                <a:lnTo>
                  <a:pt x="274466" y="75049"/>
                </a:lnTo>
                <a:lnTo>
                  <a:pt x="288541" y="76667"/>
                </a:lnTo>
                <a:lnTo>
                  <a:pt x="305848" y="83539"/>
                </a:lnTo>
                <a:lnTo>
                  <a:pt x="342112" y="85767"/>
                </a:lnTo>
                <a:lnTo>
                  <a:pt x="359426" y="92427"/>
                </a:lnTo>
                <a:lnTo>
                  <a:pt x="399875" y="93629"/>
                </a:lnTo>
                <a:lnTo>
                  <a:pt x="443223" y="93660"/>
                </a:lnTo>
                <a:lnTo>
                  <a:pt x="487681" y="93661"/>
                </a:lnTo>
                <a:lnTo>
                  <a:pt x="530360" y="93661"/>
                </a:lnTo>
                <a:lnTo>
                  <a:pt x="546592" y="92677"/>
                </a:lnTo>
                <a:lnTo>
                  <a:pt x="564114" y="86651"/>
                </a:lnTo>
                <a:lnTo>
                  <a:pt x="607449" y="84853"/>
                </a:lnTo>
                <a:lnTo>
                  <a:pt x="648359" y="84807"/>
                </a:lnTo>
                <a:lnTo>
                  <a:pt x="688537" y="84805"/>
                </a:lnTo>
                <a:lnTo>
                  <a:pt x="730239" y="84805"/>
                </a:lnTo>
                <a:lnTo>
                  <a:pt x="752966" y="83821"/>
                </a:lnTo>
                <a:lnTo>
                  <a:pt x="787318" y="76496"/>
                </a:lnTo>
                <a:lnTo>
                  <a:pt x="827223" y="75981"/>
                </a:lnTo>
                <a:lnTo>
                  <a:pt x="863645" y="74967"/>
                </a:lnTo>
                <a:lnTo>
                  <a:pt x="903000" y="67641"/>
                </a:lnTo>
                <a:lnTo>
                  <a:pt x="931485" y="68150"/>
                </a:lnTo>
                <a:lnTo>
                  <a:pt x="949208" y="72217"/>
                </a:lnTo>
                <a:lnTo>
                  <a:pt x="990826" y="67479"/>
                </a:lnTo>
                <a:lnTo>
                  <a:pt x="1032495" y="67116"/>
                </a:lnTo>
                <a:lnTo>
                  <a:pt x="1055315" y="66114"/>
                </a:lnTo>
                <a:lnTo>
                  <a:pt x="1069022" y="61008"/>
                </a:lnTo>
                <a:lnTo>
                  <a:pt x="1108381" y="58400"/>
                </a:lnTo>
                <a:lnTo>
                  <a:pt x="1148666" y="58247"/>
                </a:lnTo>
                <a:lnTo>
                  <a:pt x="1157878" y="60865"/>
                </a:lnTo>
                <a:lnTo>
                  <a:pt x="1166272" y="64326"/>
                </a:lnTo>
                <a:lnTo>
                  <a:pt x="1176617" y="65864"/>
                </a:lnTo>
                <a:lnTo>
                  <a:pt x="1199428" y="61748"/>
                </a:lnTo>
                <a:lnTo>
                  <a:pt x="1242075" y="66828"/>
                </a:lnTo>
                <a:lnTo>
                  <a:pt x="1262518" y="66057"/>
                </a:lnTo>
                <a:lnTo>
                  <a:pt x="1279794" y="61976"/>
                </a:lnTo>
                <a:lnTo>
                  <a:pt x="1321234" y="66708"/>
                </a:lnTo>
                <a:lnTo>
                  <a:pt x="1362892" y="67071"/>
                </a:lnTo>
                <a:lnTo>
                  <a:pt x="1380567" y="66105"/>
                </a:lnTo>
                <a:lnTo>
                  <a:pt x="1404784" y="60083"/>
                </a:lnTo>
                <a:lnTo>
                  <a:pt x="1433196" y="58602"/>
                </a:lnTo>
                <a:lnTo>
                  <a:pt x="1443086" y="61023"/>
                </a:lnTo>
                <a:lnTo>
                  <a:pt x="1447112" y="63047"/>
                </a:lnTo>
                <a:lnTo>
                  <a:pt x="1451780" y="63412"/>
                </a:lnTo>
                <a:lnTo>
                  <a:pt x="1491033" y="58627"/>
                </a:lnTo>
                <a:lnTo>
                  <a:pt x="1520668" y="57305"/>
                </a:lnTo>
                <a:lnTo>
                  <a:pt x="1556369" y="50207"/>
                </a:lnTo>
                <a:lnTo>
                  <a:pt x="1599251" y="49414"/>
                </a:lnTo>
                <a:lnTo>
                  <a:pt x="1638944" y="41348"/>
                </a:lnTo>
                <a:lnTo>
                  <a:pt x="1678535" y="40574"/>
                </a:lnTo>
                <a:lnTo>
                  <a:pt x="1719899" y="39544"/>
                </a:lnTo>
                <a:lnTo>
                  <a:pt x="1747235" y="32902"/>
                </a:lnTo>
                <a:lnTo>
                  <a:pt x="1791860" y="31719"/>
                </a:lnTo>
                <a:lnTo>
                  <a:pt x="1832440" y="31672"/>
                </a:lnTo>
                <a:lnTo>
                  <a:pt x="1875577" y="31670"/>
                </a:lnTo>
                <a:lnTo>
                  <a:pt x="1898581" y="30686"/>
                </a:lnTo>
                <a:lnTo>
                  <a:pt x="1924537" y="23635"/>
                </a:lnTo>
                <a:lnTo>
                  <a:pt x="1964922" y="22829"/>
                </a:lnTo>
                <a:lnTo>
                  <a:pt x="1975410" y="21837"/>
                </a:lnTo>
                <a:lnTo>
                  <a:pt x="1992873" y="15806"/>
                </a:lnTo>
                <a:lnTo>
                  <a:pt x="2032728" y="14067"/>
                </a:lnTo>
                <a:lnTo>
                  <a:pt x="2065199" y="12981"/>
                </a:lnTo>
                <a:lnTo>
                  <a:pt x="2082266" y="6950"/>
                </a:lnTo>
                <a:lnTo>
                  <a:pt x="2118849" y="4191"/>
                </a:lnTo>
                <a:lnTo>
                  <a:pt x="2126503" y="433"/>
                </a:lnTo>
                <a:lnTo>
                  <a:pt x="2129934" y="22"/>
                </a:lnTo>
                <a:lnTo>
                  <a:pt x="2171261" y="5027"/>
                </a:lnTo>
                <a:lnTo>
                  <a:pt x="2211933" y="5101"/>
                </a:lnTo>
                <a:lnTo>
                  <a:pt x="2252381" y="5102"/>
                </a:lnTo>
                <a:lnTo>
                  <a:pt x="2293227" y="5102"/>
                </a:lnTo>
                <a:lnTo>
                  <a:pt x="2301570" y="2478"/>
                </a:lnTo>
                <a:lnTo>
                  <a:pt x="2305184" y="402"/>
                </a:lnTo>
                <a:lnTo>
                  <a:pt x="2308585" y="0"/>
                </a:lnTo>
                <a:lnTo>
                  <a:pt x="2351103" y="5080"/>
                </a:lnTo>
                <a:lnTo>
                  <a:pt x="2384236" y="13796"/>
                </a:lnTo>
                <a:lnTo>
                  <a:pt x="2422545" y="13958"/>
                </a:lnTo>
                <a:lnTo>
                  <a:pt x="2428497" y="16582"/>
                </a:lnTo>
                <a:lnTo>
                  <a:pt x="2443379" y="28080"/>
                </a:lnTo>
                <a:lnTo>
                  <a:pt x="2449332" y="30074"/>
                </a:lnTo>
                <a:lnTo>
                  <a:pt x="2457931" y="28337"/>
                </a:lnTo>
                <a:lnTo>
                  <a:pt x="2463002" y="26496"/>
                </a:lnTo>
                <a:lnTo>
                  <a:pt x="2467375" y="26253"/>
                </a:lnTo>
                <a:lnTo>
                  <a:pt x="2507619" y="31591"/>
                </a:lnTo>
                <a:lnTo>
                  <a:pt x="2515917" y="29011"/>
                </a:lnTo>
                <a:lnTo>
                  <a:pt x="2519519" y="26945"/>
                </a:lnTo>
                <a:lnTo>
                  <a:pt x="2522912" y="26553"/>
                </a:lnTo>
                <a:lnTo>
                  <a:pt x="2564167" y="31594"/>
                </a:lnTo>
                <a:lnTo>
                  <a:pt x="2570814" y="29012"/>
                </a:lnTo>
                <a:lnTo>
                  <a:pt x="2577076" y="25569"/>
                </a:lnTo>
                <a:lnTo>
                  <a:pt x="2589181" y="23358"/>
                </a:lnTo>
                <a:lnTo>
                  <a:pt x="2592174" y="23177"/>
                </a:lnTo>
                <a:lnTo>
                  <a:pt x="2636745" y="31565"/>
                </a:lnTo>
                <a:lnTo>
                  <a:pt x="2681008" y="31669"/>
                </a:lnTo>
                <a:lnTo>
                  <a:pt x="2724798" y="31670"/>
                </a:lnTo>
                <a:lnTo>
                  <a:pt x="2769155" y="31670"/>
                </a:lnTo>
                <a:lnTo>
                  <a:pt x="2813796" y="31670"/>
                </a:lnTo>
                <a:lnTo>
                  <a:pt x="2857287" y="31670"/>
                </a:lnTo>
                <a:lnTo>
                  <a:pt x="2900403" y="31670"/>
                </a:lnTo>
                <a:lnTo>
                  <a:pt x="2940557" y="31670"/>
                </a:lnTo>
                <a:lnTo>
                  <a:pt x="2980403" y="31670"/>
                </a:lnTo>
                <a:lnTo>
                  <a:pt x="3020903" y="31670"/>
                </a:lnTo>
                <a:lnTo>
                  <a:pt x="3037719" y="32654"/>
                </a:lnTo>
                <a:lnTo>
                  <a:pt x="3055439" y="38679"/>
                </a:lnTo>
                <a:lnTo>
                  <a:pt x="3077752" y="40161"/>
                </a:lnTo>
                <a:lnTo>
                  <a:pt x="3108394" y="32869"/>
                </a:lnTo>
                <a:lnTo>
                  <a:pt x="3111948" y="33454"/>
                </a:lnTo>
                <a:lnTo>
                  <a:pt x="3127427" y="38837"/>
                </a:lnTo>
                <a:lnTo>
                  <a:pt x="3143584" y="42649"/>
                </a:lnTo>
                <a:lnTo>
                  <a:pt x="3160940" y="47387"/>
                </a:lnTo>
                <a:lnTo>
                  <a:pt x="3202412" y="49265"/>
                </a:lnTo>
                <a:lnTo>
                  <a:pt x="3243080" y="57410"/>
                </a:lnTo>
                <a:lnTo>
                  <a:pt x="3284433" y="58190"/>
                </a:lnTo>
                <a:lnTo>
                  <a:pt x="3327338" y="58234"/>
                </a:lnTo>
                <a:lnTo>
                  <a:pt x="3351212" y="53135"/>
                </a:lnTo>
                <a:lnTo>
                  <a:pt x="3392898" y="57853"/>
                </a:lnTo>
                <a:lnTo>
                  <a:pt x="3404804" y="57083"/>
                </a:lnTo>
                <a:lnTo>
                  <a:pt x="3441516" y="50188"/>
                </a:lnTo>
                <a:lnTo>
                  <a:pt x="3464520" y="50604"/>
                </a:lnTo>
                <a:lnTo>
                  <a:pt x="3484344" y="54555"/>
                </a:lnTo>
                <a:lnTo>
                  <a:pt x="3526955" y="49965"/>
                </a:lnTo>
                <a:lnTo>
                  <a:pt x="3571323" y="49416"/>
                </a:lnTo>
                <a:lnTo>
                  <a:pt x="3614263" y="49384"/>
                </a:lnTo>
                <a:lnTo>
                  <a:pt x="3654339" y="49382"/>
                </a:lnTo>
                <a:lnTo>
                  <a:pt x="3698587" y="49382"/>
                </a:lnTo>
                <a:lnTo>
                  <a:pt x="3714298" y="50366"/>
                </a:lnTo>
                <a:lnTo>
                  <a:pt x="3735292" y="54484"/>
                </a:lnTo>
                <a:lnTo>
                  <a:pt x="3779936" y="48976"/>
                </a:lnTo>
                <a:lnTo>
                  <a:pt x="3803577" y="44450"/>
                </a:lnTo>
                <a:lnTo>
                  <a:pt x="3843081" y="47835"/>
                </a:lnTo>
                <a:lnTo>
                  <a:pt x="3884517" y="41682"/>
                </a:lnTo>
                <a:lnTo>
                  <a:pt x="3921674" y="40679"/>
                </a:lnTo>
                <a:lnTo>
                  <a:pt x="3958514" y="40546"/>
                </a:lnTo>
                <a:lnTo>
                  <a:pt x="4000516" y="40529"/>
                </a:lnTo>
                <a:lnTo>
                  <a:pt x="4037748" y="47536"/>
                </a:lnTo>
                <a:lnTo>
                  <a:pt x="4053551" y="47577"/>
                </a:lnTo>
                <a:lnTo>
                  <a:pt x="4074597" y="44037"/>
                </a:lnTo>
                <a:lnTo>
                  <a:pt x="4111861" y="48484"/>
                </a:lnTo>
                <a:lnTo>
                  <a:pt x="4152524" y="49263"/>
                </a:lnTo>
                <a:lnTo>
                  <a:pt x="4195656" y="49366"/>
                </a:lnTo>
                <a:lnTo>
                  <a:pt x="4233538" y="49380"/>
                </a:lnTo>
                <a:lnTo>
                  <a:pt x="4277099" y="49381"/>
                </a:lnTo>
                <a:lnTo>
                  <a:pt x="4315467" y="49382"/>
                </a:lnTo>
                <a:lnTo>
                  <a:pt x="4357672" y="49382"/>
                </a:lnTo>
                <a:lnTo>
                  <a:pt x="4401998" y="49382"/>
                </a:lnTo>
                <a:lnTo>
                  <a:pt x="4440467" y="49382"/>
                </a:lnTo>
                <a:lnTo>
                  <a:pt x="4482685" y="49382"/>
                </a:lnTo>
                <a:lnTo>
                  <a:pt x="4519945" y="49382"/>
                </a:lnTo>
                <a:lnTo>
                  <a:pt x="4562934" y="49382"/>
                </a:lnTo>
                <a:lnTo>
                  <a:pt x="4607364" y="49382"/>
                </a:lnTo>
                <a:lnTo>
                  <a:pt x="4651984" y="49382"/>
                </a:lnTo>
                <a:lnTo>
                  <a:pt x="4678770" y="46758"/>
                </a:lnTo>
                <a:lnTo>
                  <a:pt x="4723417" y="41346"/>
                </a:lnTo>
                <a:lnTo>
                  <a:pt x="4768064" y="40634"/>
                </a:lnTo>
                <a:lnTo>
                  <a:pt x="4812713" y="37916"/>
                </a:lnTo>
                <a:lnTo>
                  <a:pt x="4848432" y="32904"/>
                </a:lnTo>
                <a:lnTo>
                  <a:pt x="4886012" y="38842"/>
                </a:lnTo>
                <a:lnTo>
                  <a:pt x="4929044" y="40304"/>
                </a:lnTo>
                <a:lnTo>
                  <a:pt x="4973481" y="40496"/>
                </a:lnTo>
                <a:lnTo>
                  <a:pt x="5018099" y="40522"/>
                </a:lnTo>
                <a:lnTo>
                  <a:pt x="5044885" y="37901"/>
                </a:lnTo>
                <a:lnTo>
                  <a:pt x="5089532" y="32491"/>
                </a:lnTo>
                <a:lnTo>
                  <a:pt x="5127896" y="31833"/>
                </a:lnTo>
                <a:lnTo>
                  <a:pt x="5168658" y="31702"/>
                </a:lnTo>
                <a:lnTo>
                  <a:pt x="5206365" y="31677"/>
                </a:lnTo>
                <a:lnTo>
                  <a:pt x="5248356" y="31671"/>
                </a:lnTo>
                <a:lnTo>
                  <a:pt x="5285607" y="31670"/>
                </a:lnTo>
                <a:lnTo>
                  <a:pt x="5321629" y="30686"/>
                </a:lnTo>
                <a:lnTo>
                  <a:pt x="5357407" y="24660"/>
                </a:lnTo>
                <a:lnTo>
                  <a:pt x="5386852" y="25985"/>
                </a:lnTo>
                <a:lnTo>
                  <a:pt x="5427618" y="30547"/>
                </a:lnTo>
                <a:lnTo>
                  <a:pt x="5464333" y="25363"/>
                </a:lnTo>
                <a:lnTo>
                  <a:pt x="5500249" y="23318"/>
                </a:lnTo>
                <a:lnTo>
                  <a:pt x="5536004" y="22914"/>
                </a:lnTo>
                <a:lnTo>
                  <a:pt x="5571732" y="22834"/>
                </a:lnTo>
                <a:lnTo>
                  <a:pt x="5610097" y="25442"/>
                </a:lnTo>
                <a:lnTo>
                  <a:pt x="5650859" y="30440"/>
                </a:lnTo>
                <a:lnTo>
                  <a:pt x="5687574" y="31427"/>
                </a:lnTo>
                <a:lnTo>
                  <a:pt x="5726135" y="31622"/>
                </a:lnTo>
                <a:lnTo>
                  <a:pt x="5766934" y="31660"/>
                </a:lnTo>
                <a:lnTo>
                  <a:pt x="5803657" y="31668"/>
                </a:lnTo>
                <a:lnTo>
                  <a:pt x="5842220" y="29046"/>
                </a:lnTo>
                <a:lnTo>
                  <a:pt x="5863597" y="26567"/>
                </a:lnTo>
                <a:lnTo>
                  <a:pt x="5901574" y="30371"/>
                </a:lnTo>
                <a:lnTo>
                  <a:pt x="5937739" y="31413"/>
                </a:lnTo>
                <a:lnTo>
                  <a:pt x="5974539" y="31619"/>
                </a:lnTo>
                <a:lnTo>
                  <a:pt x="6016349" y="31660"/>
                </a:lnTo>
                <a:lnTo>
                  <a:pt x="6053565" y="31668"/>
                </a:lnTo>
                <a:lnTo>
                  <a:pt x="6090572" y="31670"/>
                </a:lnTo>
                <a:lnTo>
                  <a:pt x="6132425" y="34294"/>
                </a:lnTo>
                <a:lnTo>
                  <a:pt x="6151327" y="36772"/>
                </a:lnTo>
                <a:lnTo>
                  <a:pt x="6187715" y="32969"/>
                </a:lnTo>
                <a:lnTo>
                  <a:pt x="6223566" y="31927"/>
                </a:lnTo>
                <a:lnTo>
                  <a:pt x="6265596" y="31704"/>
                </a:lnTo>
                <a:lnTo>
                  <a:pt x="6301016" y="36378"/>
                </a:lnTo>
                <a:lnTo>
                  <a:pt x="6339100" y="45793"/>
                </a:lnTo>
                <a:lnTo>
                  <a:pt x="6366300" y="47334"/>
                </a:lnTo>
                <a:lnTo>
                  <a:pt x="6402157" y="39538"/>
                </a:lnTo>
                <a:lnTo>
                  <a:pt x="6437903" y="33224"/>
                </a:lnTo>
                <a:lnTo>
                  <a:pt x="6473627" y="37079"/>
                </a:lnTo>
                <a:lnTo>
                  <a:pt x="6509346" y="33030"/>
                </a:lnTo>
                <a:lnTo>
                  <a:pt x="6518275" y="32576"/>
                </a:lnTo>
                <a:lnTo>
                  <a:pt x="6536136" y="37321"/>
                </a:lnTo>
                <a:lnTo>
                  <a:pt x="6580784" y="53880"/>
                </a:lnTo>
                <a:lnTo>
                  <a:pt x="6625432" y="62365"/>
                </a:lnTo>
                <a:lnTo>
                  <a:pt x="6670081" y="76104"/>
                </a:lnTo>
                <a:lnTo>
                  <a:pt x="6687940" y="79954"/>
                </a:lnTo>
                <a:lnTo>
                  <a:pt x="6723658" y="74408"/>
                </a:lnTo>
                <a:lnTo>
                  <a:pt x="6768306" y="61970"/>
                </a:lnTo>
                <a:lnTo>
                  <a:pt x="6812955" y="54028"/>
                </a:lnTo>
                <a:lnTo>
                  <a:pt x="6847681" y="42246"/>
                </a:lnTo>
                <a:lnTo>
                  <a:pt x="6869326" y="29446"/>
                </a:lnTo>
                <a:lnTo>
                  <a:pt x="6911550" y="18987"/>
                </a:lnTo>
                <a:lnTo>
                  <a:pt x="6939843" y="9850"/>
                </a:lnTo>
                <a:lnTo>
                  <a:pt x="6958479" y="11320"/>
                </a:lnTo>
                <a:lnTo>
                  <a:pt x="6999640" y="5778"/>
                </a:lnTo>
                <a:lnTo>
                  <a:pt x="7030823" y="6146"/>
                </a:lnTo>
                <a:lnTo>
                  <a:pt x="7065462" y="13596"/>
                </a:lnTo>
                <a:lnTo>
                  <a:pt x="7074743" y="13851"/>
                </a:lnTo>
                <a:lnTo>
                  <a:pt x="7080779" y="16535"/>
                </a:lnTo>
                <a:lnTo>
                  <a:pt x="7089774" y="228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2" name="SMARTInkShape-77"/>
          <p:cNvSpPr/>
          <p:nvPr>
            <p:custDataLst>
              <p:tags r:id="rId4"/>
            </p:custDataLst>
          </p:nvPr>
        </p:nvSpPr>
        <p:spPr>
          <a:xfrm>
            <a:off x="6626225" y="1839913"/>
            <a:ext cx="1660525" cy="160337"/>
          </a:xfrm>
          <a:custGeom>
            <a:avLst/>
            <a:gdLst/>
            <a:ahLst/>
            <a:cxnLst/>
            <a:rect l="0" t="0" r="0" b="0"/>
            <a:pathLst>
              <a:path w="1660525" h="160337">
                <a:moveTo>
                  <a:pt x="0" y="160336"/>
                </a:moveTo>
                <a:lnTo>
                  <a:pt x="0" y="160336"/>
                </a:lnTo>
                <a:lnTo>
                  <a:pt x="0" y="118456"/>
                </a:lnTo>
                <a:lnTo>
                  <a:pt x="0" y="74147"/>
                </a:lnTo>
                <a:lnTo>
                  <a:pt x="0" y="62383"/>
                </a:lnTo>
                <a:lnTo>
                  <a:pt x="13635" y="62348"/>
                </a:lnTo>
                <a:lnTo>
                  <a:pt x="15041" y="61357"/>
                </a:lnTo>
                <a:lnTo>
                  <a:pt x="15979" y="59708"/>
                </a:lnTo>
                <a:lnTo>
                  <a:pt x="16604" y="57618"/>
                </a:lnTo>
                <a:lnTo>
                  <a:pt x="18014" y="56226"/>
                </a:lnTo>
                <a:lnTo>
                  <a:pt x="22225" y="54677"/>
                </a:lnTo>
                <a:lnTo>
                  <a:pt x="30171" y="53806"/>
                </a:lnTo>
                <a:lnTo>
                  <a:pt x="32017" y="52694"/>
                </a:lnTo>
                <a:lnTo>
                  <a:pt x="33248" y="50962"/>
                </a:lnTo>
                <a:lnTo>
                  <a:pt x="34069" y="48819"/>
                </a:lnTo>
                <a:lnTo>
                  <a:pt x="35608" y="47390"/>
                </a:lnTo>
                <a:lnTo>
                  <a:pt x="44706" y="43792"/>
                </a:lnTo>
                <a:lnTo>
                  <a:pt x="53162" y="36000"/>
                </a:lnTo>
                <a:lnTo>
                  <a:pt x="58185" y="35734"/>
                </a:lnTo>
                <a:lnTo>
                  <a:pt x="59621" y="34708"/>
                </a:lnTo>
                <a:lnTo>
                  <a:pt x="60578" y="33033"/>
                </a:lnTo>
                <a:lnTo>
                  <a:pt x="61216" y="30927"/>
                </a:lnTo>
                <a:lnTo>
                  <a:pt x="62634" y="29523"/>
                </a:lnTo>
                <a:lnTo>
                  <a:pt x="66854" y="27963"/>
                </a:lnTo>
                <a:lnTo>
                  <a:pt x="93905" y="26715"/>
                </a:lnTo>
                <a:lnTo>
                  <a:pt x="95337" y="25726"/>
                </a:lnTo>
                <a:lnTo>
                  <a:pt x="96293" y="24076"/>
                </a:lnTo>
                <a:lnTo>
                  <a:pt x="96930" y="21986"/>
                </a:lnTo>
                <a:lnTo>
                  <a:pt x="98345" y="20593"/>
                </a:lnTo>
                <a:lnTo>
                  <a:pt x="106730" y="17916"/>
                </a:lnTo>
                <a:lnTo>
                  <a:pt x="114179" y="23950"/>
                </a:lnTo>
                <a:lnTo>
                  <a:pt x="119520" y="25486"/>
                </a:lnTo>
                <a:lnTo>
                  <a:pt x="121343" y="24906"/>
                </a:lnTo>
                <a:lnTo>
                  <a:pt x="122557" y="23529"/>
                </a:lnTo>
                <a:lnTo>
                  <a:pt x="123366" y="21622"/>
                </a:lnTo>
                <a:lnTo>
                  <a:pt x="124899" y="20350"/>
                </a:lnTo>
                <a:lnTo>
                  <a:pt x="129246" y="18937"/>
                </a:lnTo>
                <a:lnTo>
                  <a:pt x="131793" y="19551"/>
                </a:lnTo>
                <a:lnTo>
                  <a:pt x="137269" y="22871"/>
                </a:lnTo>
                <a:lnTo>
                  <a:pt x="140118" y="23162"/>
                </a:lnTo>
                <a:lnTo>
                  <a:pt x="155995" y="18074"/>
                </a:lnTo>
                <a:lnTo>
                  <a:pt x="164043" y="17886"/>
                </a:lnTo>
                <a:lnTo>
                  <a:pt x="169788" y="20481"/>
                </a:lnTo>
                <a:lnTo>
                  <a:pt x="175648" y="23945"/>
                </a:lnTo>
                <a:lnTo>
                  <a:pt x="181559" y="25483"/>
                </a:lnTo>
                <a:lnTo>
                  <a:pt x="183533" y="24904"/>
                </a:lnTo>
                <a:lnTo>
                  <a:pt x="184849" y="23528"/>
                </a:lnTo>
                <a:lnTo>
                  <a:pt x="185724" y="21621"/>
                </a:lnTo>
                <a:lnTo>
                  <a:pt x="187301" y="20350"/>
                </a:lnTo>
                <a:lnTo>
                  <a:pt x="191698" y="18937"/>
                </a:lnTo>
                <a:lnTo>
                  <a:pt x="194259" y="19550"/>
                </a:lnTo>
                <a:lnTo>
                  <a:pt x="199751" y="22871"/>
                </a:lnTo>
                <a:lnTo>
                  <a:pt x="202603" y="23162"/>
                </a:lnTo>
                <a:lnTo>
                  <a:pt x="226175" y="18074"/>
                </a:lnTo>
                <a:lnTo>
                  <a:pt x="232121" y="20565"/>
                </a:lnTo>
                <a:lnTo>
                  <a:pt x="238070" y="23982"/>
                </a:lnTo>
                <a:lnTo>
                  <a:pt x="244022" y="25500"/>
                </a:lnTo>
                <a:lnTo>
                  <a:pt x="246997" y="24916"/>
                </a:lnTo>
                <a:lnTo>
                  <a:pt x="258899" y="19505"/>
                </a:lnTo>
                <a:lnTo>
                  <a:pt x="303537" y="17811"/>
                </a:lnTo>
                <a:lnTo>
                  <a:pt x="336435" y="16817"/>
                </a:lnTo>
                <a:lnTo>
                  <a:pt x="358728" y="10137"/>
                </a:lnTo>
                <a:lnTo>
                  <a:pt x="362154" y="10714"/>
                </a:lnTo>
                <a:lnTo>
                  <a:pt x="368606" y="13995"/>
                </a:lnTo>
                <a:lnTo>
                  <a:pt x="372707" y="14275"/>
                </a:lnTo>
                <a:lnTo>
                  <a:pt x="413144" y="9018"/>
                </a:lnTo>
                <a:lnTo>
                  <a:pt x="422680" y="7962"/>
                </a:lnTo>
                <a:lnTo>
                  <a:pt x="440049" y="1236"/>
                </a:lnTo>
                <a:lnTo>
                  <a:pt x="481920" y="5"/>
                </a:lnTo>
                <a:lnTo>
                  <a:pt x="484952" y="0"/>
                </a:lnTo>
                <a:lnTo>
                  <a:pt x="524494" y="8654"/>
                </a:lnTo>
                <a:lnTo>
                  <a:pt x="534331" y="8790"/>
                </a:lnTo>
                <a:lnTo>
                  <a:pt x="542670" y="6211"/>
                </a:lnTo>
                <a:lnTo>
                  <a:pt x="546283" y="4138"/>
                </a:lnTo>
                <a:lnTo>
                  <a:pt x="550675" y="3745"/>
                </a:lnTo>
                <a:lnTo>
                  <a:pt x="591686" y="8784"/>
                </a:lnTo>
                <a:lnTo>
                  <a:pt x="635479" y="8896"/>
                </a:lnTo>
                <a:lnTo>
                  <a:pt x="676879" y="8898"/>
                </a:lnTo>
                <a:lnTo>
                  <a:pt x="720241" y="8898"/>
                </a:lnTo>
                <a:lnTo>
                  <a:pt x="764690" y="8898"/>
                </a:lnTo>
                <a:lnTo>
                  <a:pt x="807357" y="8898"/>
                </a:lnTo>
                <a:lnTo>
                  <a:pt x="850952" y="8898"/>
                </a:lnTo>
                <a:lnTo>
                  <a:pt x="895006" y="9889"/>
                </a:lnTo>
                <a:lnTo>
                  <a:pt x="912524" y="15949"/>
                </a:lnTo>
                <a:lnTo>
                  <a:pt x="939422" y="20283"/>
                </a:lnTo>
                <a:lnTo>
                  <a:pt x="944698" y="22428"/>
                </a:lnTo>
                <a:lnTo>
                  <a:pt x="949206" y="22867"/>
                </a:lnTo>
                <a:lnTo>
                  <a:pt x="971486" y="18669"/>
                </a:lnTo>
                <a:lnTo>
                  <a:pt x="979989" y="20829"/>
                </a:lnTo>
                <a:lnTo>
                  <a:pt x="988067" y="24099"/>
                </a:lnTo>
                <a:lnTo>
                  <a:pt x="1002776" y="26930"/>
                </a:lnTo>
                <a:lnTo>
                  <a:pt x="1014850" y="32607"/>
                </a:lnTo>
                <a:lnTo>
                  <a:pt x="1057334" y="35545"/>
                </a:lnTo>
                <a:lnTo>
                  <a:pt x="1101915" y="35621"/>
                </a:lnTo>
                <a:lnTo>
                  <a:pt x="1142776" y="35623"/>
                </a:lnTo>
                <a:lnTo>
                  <a:pt x="1166355" y="34633"/>
                </a:lnTo>
                <a:lnTo>
                  <a:pt x="1193685" y="27953"/>
                </a:lnTo>
                <a:lnTo>
                  <a:pt x="1216203" y="32091"/>
                </a:lnTo>
                <a:lnTo>
                  <a:pt x="1256179" y="26983"/>
                </a:lnTo>
                <a:lnTo>
                  <a:pt x="1295061" y="26725"/>
                </a:lnTo>
                <a:lnTo>
                  <a:pt x="1339698" y="26715"/>
                </a:lnTo>
                <a:lnTo>
                  <a:pt x="1350294" y="27705"/>
                </a:lnTo>
                <a:lnTo>
                  <a:pt x="1367826" y="33765"/>
                </a:lnTo>
                <a:lnTo>
                  <a:pt x="1401792" y="38100"/>
                </a:lnTo>
                <a:lnTo>
                  <a:pt x="1420725" y="43260"/>
                </a:lnTo>
                <a:lnTo>
                  <a:pt x="1441145" y="39148"/>
                </a:lnTo>
                <a:lnTo>
                  <a:pt x="1452585" y="41478"/>
                </a:lnTo>
                <a:lnTo>
                  <a:pt x="1474955" y="51180"/>
                </a:lnTo>
                <a:lnTo>
                  <a:pt x="1514599" y="54341"/>
                </a:lnTo>
                <a:lnTo>
                  <a:pt x="1537129" y="61097"/>
                </a:lnTo>
                <a:lnTo>
                  <a:pt x="1562922" y="64822"/>
                </a:lnTo>
                <a:lnTo>
                  <a:pt x="1577709" y="71988"/>
                </a:lnTo>
                <a:lnTo>
                  <a:pt x="1595722" y="85208"/>
                </a:lnTo>
                <a:lnTo>
                  <a:pt x="1613960" y="90947"/>
                </a:lnTo>
                <a:lnTo>
                  <a:pt x="1627410" y="101319"/>
                </a:lnTo>
                <a:lnTo>
                  <a:pt x="1640872" y="121739"/>
                </a:lnTo>
                <a:lnTo>
                  <a:pt x="1660524" y="1336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3" name="SMARTInkShape-78"/>
          <p:cNvSpPr/>
          <p:nvPr>
            <p:custDataLst>
              <p:tags r:id="rId5"/>
            </p:custDataLst>
          </p:nvPr>
        </p:nvSpPr>
        <p:spPr>
          <a:xfrm>
            <a:off x="509588" y="5554663"/>
            <a:ext cx="428625" cy="527050"/>
          </a:xfrm>
          <a:custGeom>
            <a:avLst/>
            <a:gdLst/>
            <a:ahLst/>
            <a:cxnLst/>
            <a:rect l="0" t="0" r="0" b="0"/>
            <a:pathLst>
              <a:path w="428625" h="527050">
                <a:moveTo>
                  <a:pt x="223257" y="0"/>
                </a:moveTo>
                <a:lnTo>
                  <a:pt x="223257" y="0"/>
                </a:lnTo>
                <a:lnTo>
                  <a:pt x="223257" y="35724"/>
                </a:lnTo>
                <a:lnTo>
                  <a:pt x="223257" y="22426"/>
                </a:lnTo>
                <a:lnTo>
                  <a:pt x="222265" y="20907"/>
                </a:lnTo>
                <a:lnTo>
                  <a:pt x="220612" y="19893"/>
                </a:lnTo>
                <a:lnTo>
                  <a:pt x="213543" y="18467"/>
                </a:lnTo>
                <a:lnTo>
                  <a:pt x="207006" y="17986"/>
                </a:lnTo>
                <a:lnTo>
                  <a:pt x="201132" y="13159"/>
                </a:lnTo>
                <a:lnTo>
                  <a:pt x="198585" y="12744"/>
                </a:lnTo>
                <a:lnTo>
                  <a:pt x="195894" y="13459"/>
                </a:lnTo>
                <a:lnTo>
                  <a:pt x="190259" y="15907"/>
                </a:lnTo>
                <a:lnTo>
                  <a:pt x="149167" y="20504"/>
                </a:lnTo>
                <a:lnTo>
                  <a:pt x="135815" y="27582"/>
                </a:lnTo>
                <a:lnTo>
                  <a:pt x="119315" y="40801"/>
                </a:lnTo>
                <a:lnTo>
                  <a:pt x="107211" y="46552"/>
                </a:lnTo>
                <a:lnTo>
                  <a:pt x="101230" y="52454"/>
                </a:lnTo>
                <a:lnTo>
                  <a:pt x="91292" y="65945"/>
                </a:lnTo>
                <a:lnTo>
                  <a:pt x="56802" y="96220"/>
                </a:lnTo>
                <a:lnTo>
                  <a:pt x="30764" y="139880"/>
                </a:lnTo>
                <a:lnTo>
                  <a:pt x="17306" y="178845"/>
                </a:lnTo>
                <a:lnTo>
                  <a:pt x="11410" y="193946"/>
                </a:lnTo>
                <a:lnTo>
                  <a:pt x="922" y="235503"/>
                </a:lnTo>
                <a:lnTo>
                  <a:pt x="51" y="276962"/>
                </a:lnTo>
                <a:lnTo>
                  <a:pt x="0" y="318639"/>
                </a:lnTo>
                <a:lnTo>
                  <a:pt x="9093" y="360329"/>
                </a:lnTo>
                <a:lnTo>
                  <a:pt x="19904" y="402020"/>
                </a:lnTo>
                <a:lnTo>
                  <a:pt x="27394" y="417240"/>
                </a:lnTo>
                <a:lnTo>
                  <a:pt x="50626" y="456862"/>
                </a:lnTo>
                <a:lnTo>
                  <a:pt x="59540" y="464261"/>
                </a:lnTo>
                <a:lnTo>
                  <a:pt x="92279" y="503179"/>
                </a:lnTo>
                <a:lnTo>
                  <a:pt x="100878" y="506539"/>
                </a:lnTo>
                <a:lnTo>
                  <a:pt x="110323" y="509024"/>
                </a:lnTo>
                <a:lnTo>
                  <a:pt x="124471" y="518707"/>
                </a:lnTo>
                <a:lnTo>
                  <a:pt x="130732" y="523366"/>
                </a:lnTo>
                <a:lnTo>
                  <a:pt x="136821" y="525435"/>
                </a:lnTo>
                <a:lnTo>
                  <a:pt x="177022" y="527049"/>
                </a:lnTo>
                <a:lnTo>
                  <a:pt x="193581" y="526091"/>
                </a:lnTo>
                <a:lnTo>
                  <a:pt x="220685" y="519400"/>
                </a:lnTo>
                <a:lnTo>
                  <a:pt x="243183" y="517411"/>
                </a:lnTo>
                <a:lnTo>
                  <a:pt x="260857" y="511136"/>
                </a:lnTo>
                <a:lnTo>
                  <a:pt x="277397" y="507145"/>
                </a:lnTo>
                <a:lnTo>
                  <a:pt x="319412" y="490751"/>
                </a:lnTo>
                <a:lnTo>
                  <a:pt x="337730" y="479325"/>
                </a:lnTo>
                <a:lnTo>
                  <a:pt x="349898" y="475219"/>
                </a:lnTo>
                <a:lnTo>
                  <a:pt x="362899" y="472839"/>
                </a:lnTo>
                <a:lnTo>
                  <a:pt x="378016" y="461100"/>
                </a:lnTo>
                <a:lnTo>
                  <a:pt x="388960" y="449572"/>
                </a:lnTo>
                <a:lnTo>
                  <a:pt x="394796" y="437736"/>
                </a:lnTo>
                <a:lnTo>
                  <a:pt x="405210" y="425839"/>
                </a:lnTo>
                <a:lnTo>
                  <a:pt x="408313" y="417238"/>
                </a:lnTo>
                <a:lnTo>
                  <a:pt x="410686" y="407790"/>
                </a:lnTo>
                <a:lnTo>
                  <a:pt x="416607" y="395898"/>
                </a:lnTo>
                <a:lnTo>
                  <a:pt x="420445" y="370162"/>
                </a:lnTo>
                <a:lnTo>
                  <a:pt x="425783" y="359602"/>
                </a:lnTo>
                <a:lnTo>
                  <a:pt x="428582" y="318706"/>
                </a:lnTo>
                <a:lnTo>
                  <a:pt x="428624" y="311058"/>
                </a:lnTo>
                <a:lnTo>
                  <a:pt x="425997" y="304349"/>
                </a:lnTo>
                <a:lnTo>
                  <a:pt x="423907" y="301171"/>
                </a:lnTo>
                <a:lnTo>
                  <a:pt x="420965" y="287212"/>
                </a:lnTo>
                <a:lnTo>
                  <a:pt x="418979" y="265702"/>
                </a:lnTo>
                <a:lnTo>
                  <a:pt x="412707" y="248219"/>
                </a:lnTo>
                <a:lnTo>
                  <a:pt x="410654" y="238370"/>
                </a:lnTo>
                <a:lnTo>
                  <a:pt x="395399" y="207521"/>
                </a:lnTo>
                <a:lnTo>
                  <a:pt x="388682" y="189227"/>
                </a:lnTo>
                <a:lnTo>
                  <a:pt x="374907" y="170347"/>
                </a:lnTo>
                <a:lnTo>
                  <a:pt x="340563" y="126665"/>
                </a:lnTo>
                <a:lnTo>
                  <a:pt x="322043" y="105159"/>
                </a:lnTo>
                <a:lnTo>
                  <a:pt x="314792" y="95377"/>
                </a:lnTo>
                <a:lnTo>
                  <a:pt x="274361" y="62590"/>
                </a:lnTo>
                <a:lnTo>
                  <a:pt x="243547" y="47320"/>
                </a:lnTo>
                <a:lnTo>
                  <a:pt x="203366" y="33709"/>
                </a:lnTo>
                <a:lnTo>
                  <a:pt x="159673" y="12825"/>
                </a:lnTo>
                <a:lnTo>
                  <a:pt x="151814" y="8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4" name="SMARTInkShape-79"/>
          <p:cNvSpPr/>
          <p:nvPr>
            <p:custDataLst>
              <p:tags r:id="rId6"/>
            </p:custDataLst>
          </p:nvPr>
        </p:nvSpPr>
        <p:spPr>
          <a:xfrm>
            <a:off x="366713" y="2617788"/>
            <a:ext cx="436562" cy="463550"/>
          </a:xfrm>
          <a:custGeom>
            <a:avLst/>
            <a:gdLst/>
            <a:ahLst/>
            <a:cxnLst/>
            <a:rect l="0" t="0" r="0" b="0"/>
            <a:pathLst>
              <a:path w="436562" h="463550">
                <a:moveTo>
                  <a:pt x="195928" y="17031"/>
                </a:moveTo>
                <a:lnTo>
                  <a:pt x="195928" y="17031"/>
                </a:lnTo>
                <a:lnTo>
                  <a:pt x="178792" y="54335"/>
                </a:lnTo>
                <a:lnTo>
                  <a:pt x="143147" y="97818"/>
                </a:lnTo>
                <a:lnTo>
                  <a:pt x="135830" y="108525"/>
                </a:lnTo>
                <a:lnTo>
                  <a:pt x="101116" y="140022"/>
                </a:lnTo>
                <a:lnTo>
                  <a:pt x="71159" y="180324"/>
                </a:lnTo>
                <a:lnTo>
                  <a:pt x="43110" y="221792"/>
                </a:lnTo>
                <a:lnTo>
                  <a:pt x="23545" y="255750"/>
                </a:lnTo>
                <a:lnTo>
                  <a:pt x="8214" y="291907"/>
                </a:lnTo>
                <a:lnTo>
                  <a:pt x="5428" y="295577"/>
                </a:lnTo>
                <a:lnTo>
                  <a:pt x="2332" y="304949"/>
                </a:lnTo>
                <a:lnTo>
                  <a:pt x="0" y="337036"/>
                </a:lnTo>
                <a:lnTo>
                  <a:pt x="2561" y="345545"/>
                </a:lnTo>
                <a:lnTo>
                  <a:pt x="6009" y="352635"/>
                </a:lnTo>
                <a:lnTo>
                  <a:pt x="19723" y="394336"/>
                </a:lnTo>
                <a:lnTo>
                  <a:pt x="24529" y="403107"/>
                </a:lnTo>
                <a:lnTo>
                  <a:pt x="32803" y="410030"/>
                </a:lnTo>
                <a:lnTo>
                  <a:pt x="38595" y="418686"/>
                </a:lnTo>
                <a:lnTo>
                  <a:pt x="42517" y="421788"/>
                </a:lnTo>
                <a:lnTo>
                  <a:pt x="52155" y="425235"/>
                </a:lnTo>
                <a:lnTo>
                  <a:pt x="96206" y="427921"/>
                </a:lnTo>
                <a:lnTo>
                  <a:pt x="104735" y="430607"/>
                </a:lnTo>
                <a:lnTo>
                  <a:pt x="127511" y="442234"/>
                </a:lnTo>
                <a:lnTo>
                  <a:pt x="171439" y="454865"/>
                </a:lnTo>
                <a:lnTo>
                  <a:pt x="183941" y="460661"/>
                </a:lnTo>
                <a:lnTo>
                  <a:pt x="222833" y="463549"/>
                </a:lnTo>
                <a:lnTo>
                  <a:pt x="234623" y="462656"/>
                </a:lnTo>
                <a:lnTo>
                  <a:pt x="273503" y="452694"/>
                </a:lnTo>
                <a:lnTo>
                  <a:pt x="281900" y="448898"/>
                </a:lnTo>
                <a:lnTo>
                  <a:pt x="315005" y="438994"/>
                </a:lnTo>
                <a:lnTo>
                  <a:pt x="354629" y="416045"/>
                </a:lnTo>
                <a:lnTo>
                  <a:pt x="376404" y="403169"/>
                </a:lnTo>
                <a:lnTo>
                  <a:pt x="409761" y="362971"/>
                </a:lnTo>
                <a:lnTo>
                  <a:pt x="432600" y="323850"/>
                </a:lnTo>
                <a:lnTo>
                  <a:pt x="436041" y="296580"/>
                </a:lnTo>
                <a:lnTo>
                  <a:pt x="436532" y="255247"/>
                </a:lnTo>
                <a:lnTo>
                  <a:pt x="436561" y="213577"/>
                </a:lnTo>
                <a:lnTo>
                  <a:pt x="435572" y="201665"/>
                </a:lnTo>
                <a:lnTo>
                  <a:pt x="425560" y="159974"/>
                </a:lnTo>
                <a:lnTo>
                  <a:pt x="412522" y="131187"/>
                </a:lnTo>
                <a:lnTo>
                  <a:pt x="383084" y="89123"/>
                </a:lnTo>
                <a:lnTo>
                  <a:pt x="350245" y="56597"/>
                </a:lnTo>
                <a:lnTo>
                  <a:pt x="305726" y="31954"/>
                </a:lnTo>
                <a:lnTo>
                  <a:pt x="264249" y="12070"/>
                </a:lnTo>
                <a:lnTo>
                  <a:pt x="222481" y="8446"/>
                </a:lnTo>
                <a:lnTo>
                  <a:pt x="193838" y="5519"/>
                </a:lnTo>
                <a:lnTo>
                  <a:pt x="152081" y="0"/>
                </a:lnTo>
                <a:lnTo>
                  <a:pt x="131663" y="403"/>
                </a:lnTo>
                <a:lnTo>
                  <a:pt x="94027" y="8284"/>
                </a:lnTo>
                <a:lnTo>
                  <a:pt x="66760" y="17656"/>
                </a:lnTo>
                <a:lnTo>
                  <a:pt x="26592" y="348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5" name="SMARTInkShape-80"/>
          <p:cNvSpPr/>
          <p:nvPr>
            <p:custDataLst>
              <p:tags r:id="rId7"/>
            </p:custDataLst>
          </p:nvPr>
        </p:nvSpPr>
        <p:spPr>
          <a:xfrm>
            <a:off x="366713" y="1133475"/>
            <a:ext cx="490537" cy="500063"/>
          </a:xfrm>
          <a:custGeom>
            <a:avLst/>
            <a:gdLst/>
            <a:ahLst/>
            <a:cxnLst/>
            <a:rect l="0" t="0" r="0" b="0"/>
            <a:pathLst>
              <a:path w="490537" h="500063">
                <a:moveTo>
                  <a:pt x="312195" y="0"/>
                </a:moveTo>
                <a:lnTo>
                  <a:pt x="312195" y="0"/>
                </a:lnTo>
                <a:lnTo>
                  <a:pt x="312195" y="33185"/>
                </a:lnTo>
                <a:lnTo>
                  <a:pt x="306910" y="54771"/>
                </a:lnTo>
                <a:lnTo>
                  <a:pt x="298943" y="68002"/>
                </a:lnTo>
                <a:lnTo>
                  <a:pt x="295432" y="70141"/>
                </a:lnTo>
                <a:lnTo>
                  <a:pt x="292099" y="70575"/>
                </a:lnTo>
                <a:lnTo>
                  <a:pt x="265923" y="63678"/>
                </a:lnTo>
                <a:lnTo>
                  <a:pt x="259252" y="57738"/>
                </a:lnTo>
                <a:lnTo>
                  <a:pt x="256085" y="53376"/>
                </a:lnTo>
                <a:lnTo>
                  <a:pt x="251992" y="50468"/>
                </a:lnTo>
                <a:lnTo>
                  <a:pt x="220395" y="37190"/>
                </a:lnTo>
                <a:lnTo>
                  <a:pt x="197474" y="35851"/>
                </a:lnTo>
                <a:lnTo>
                  <a:pt x="189183" y="38425"/>
                </a:lnTo>
                <a:lnTo>
                  <a:pt x="166558" y="49970"/>
                </a:lnTo>
                <a:lnTo>
                  <a:pt x="158924" y="51977"/>
                </a:lnTo>
                <a:lnTo>
                  <a:pt x="144318" y="62589"/>
                </a:lnTo>
                <a:lnTo>
                  <a:pt x="106421" y="104638"/>
                </a:lnTo>
                <a:lnTo>
                  <a:pt x="100675" y="108457"/>
                </a:lnTo>
                <a:lnTo>
                  <a:pt x="91648" y="120638"/>
                </a:lnTo>
                <a:lnTo>
                  <a:pt x="83341" y="133990"/>
                </a:lnTo>
                <a:lnTo>
                  <a:pt x="68510" y="149070"/>
                </a:lnTo>
                <a:lnTo>
                  <a:pt x="41698" y="189881"/>
                </a:lnTo>
                <a:lnTo>
                  <a:pt x="17999" y="232152"/>
                </a:lnTo>
                <a:lnTo>
                  <a:pt x="3968" y="262944"/>
                </a:lnTo>
                <a:lnTo>
                  <a:pt x="330" y="305780"/>
                </a:lnTo>
                <a:lnTo>
                  <a:pt x="0" y="348235"/>
                </a:lnTo>
                <a:lnTo>
                  <a:pt x="973" y="378044"/>
                </a:lnTo>
                <a:lnTo>
                  <a:pt x="18052" y="419725"/>
                </a:lnTo>
                <a:lnTo>
                  <a:pt x="29760" y="438800"/>
                </a:lnTo>
                <a:lnTo>
                  <a:pt x="57652" y="467435"/>
                </a:lnTo>
                <a:lnTo>
                  <a:pt x="86366" y="484834"/>
                </a:lnTo>
                <a:lnTo>
                  <a:pt x="126641" y="495353"/>
                </a:lnTo>
                <a:lnTo>
                  <a:pt x="170864" y="499682"/>
                </a:lnTo>
                <a:lnTo>
                  <a:pt x="215433" y="500062"/>
                </a:lnTo>
                <a:lnTo>
                  <a:pt x="258852" y="493025"/>
                </a:lnTo>
                <a:lnTo>
                  <a:pt x="297168" y="489428"/>
                </a:lnTo>
                <a:lnTo>
                  <a:pt x="341003" y="467855"/>
                </a:lnTo>
                <a:lnTo>
                  <a:pt x="383505" y="443900"/>
                </a:lnTo>
                <a:lnTo>
                  <a:pt x="412296" y="416405"/>
                </a:lnTo>
                <a:lnTo>
                  <a:pt x="443910" y="375054"/>
                </a:lnTo>
                <a:lnTo>
                  <a:pt x="463660" y="332283"/>
                </a:lnTo>
                <a:lnTo>
                  <a:pt x="481668" y="287796"/>
                </a:lnTo>
                <a:lnTo>
                  <a:pt x="486633" y="273772"/>
                </a:lnTo>
                <a:lnTo>
                  <a:pt x="490081" y="231785"/>
                </a:lnTo>
                <a:lnTo>
                  <a:pt x="490536" y="194552"/>
                </a:lnTo>
                <a:lnTo>
                  <a:pt x="489583" y="178748"/>
                </a:lnTo>
                <a:lnTo>
                  <a:pt x="479590" y="134138"/>
                </a:lnTo>
                <a:lnTo>
                  <a:pt x="460748" y="92291"/>
                </a:lnTo>
                <a:lnTo>
                  <a:pt x="447178" y="74422"/>
                </a:lnTo>
                <a:lnTo>
                  <a:pt x="411075" y="49075"/>
                </a:lnTo>
                <a:lnTo>
                  <a:pt x="367629" y="26452"/>
                </a:lnTo>
                <a:lnTo>
                  <a:pt x="329423" y="19558"/>
                </a:lnTo>
                <a:lnTo>
                  <a:pt x="287369" y="18196"/>
                </a:lnTo>
                <a:lnTo>
                  <a:pt x="245398" y="17927"/>
                </a:lnTo>
                <a:lnTo>
                  <a:pt x="210688" y="22622"/>
                </a:lnTo>
                <a:lnTo>
                  <a:pt x="170559" y="35038"/>
                </a:lnTo>
                <a:lnTo>
                  <a:pt x="142707" y="446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505615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762000"/>
            <a:ext cx="7239000" cy="701675"/>
          </a:xfrm>
        </p:spPr>
        <p:txBody>
          <a:bodyPr/>
          <a:lstStyle/>
          <a:p>
            <a:r>
              <a:rPr lang="en-US" altLang="en-US" smtClean="0"/>
              <a:t>FREE SPEECH &amp; STUDENTS…</a:t>
            </a:r>
          </a:p>
        </p:txBody>
      </p:sp>
      <p:sp>
        <p:nvSpPr>
          <p:cNvPr id="3" name="Content Placeholder 2"/>
          <p:cNvSpPr>
            <a:spLocks noGrp="1"/>
          </p:cNvSpPr>
          <p:nvPr>
            <p:ph idx="1"/>
          </p:nvPr>
        </p:nvSpPr>
        <p:spPr/>
        <p:txBody>
          <a:bodyPr>
            <a:normAutofit fontScale="70000" lnSpcReduction="20000"/>
          </a:bodyPr>
          <a:lstStyle/>
          <a:p>
            <a:pPr>
              <a:defRPr/>
            </a:pPr>
            <a:r>
              <a:rPr lang="en-US" dirty="0" smtClean="0"/>
              <a:t>TINKER V. DES MOINES:</a:t>
            </a:r>
          </a:p>
          <a:p>
            <a:pPr>
              <a:defRPr/>
            </a:pPr>
            <a:r>
              <a:rPr lang="en-US" b="1" dirty="0" smtClean="0">
                <a:solidFill>
                  <a:srgbClr val="FF0000"/>
                </a:solidFill>
              </a:rPr>
              <a:t>Question</a:t>
            </a:r>
            <a:r>
              <a:rPr lang="en-US" dirty="0" smtClean="0"/>
              <a:t> – Does prohibiting the wearing of armbands as a form of symbolic protest violate students’ free speech?</a:t>
            </a:r>
          </a:p>
          <a:p>
            <a:pPr>
              <a:defRPr/>
            </a:pPr>
            <a:r>
              <a:rPr lang="en-US" b="1" dirty="0" smtClean="0">
                <a:solidFill>
                  <a:srgbClr val="FF0000"/>
                </a:solidFill>
              </a:rPr>
              <a:t>Conclusion</a:t>
            </a:r>
            <a:r>
              <a:rPr lang="en-US" dirty="0" smtClean="0"/>
              <a:t>:  Yes. </a:t>
            </a:r>
          </a:p>
          <a:p>
            <a:pPr>
              <a:defRPr/>
            </a:pPr>
            <a:r>
              <a:rPr lang="en-US" b="1" dirty="0" smtClean="0">
                <a:solidFill>
                  <a:srgbClr val="FF0000"/>
                </a:solidFill>
              </a:rPr>
              <a:t>Majority position</a:t>
            </a:r>
            <a:r>
              <a:rPr lang="en-US" dirty="0" smtClean="0"/>
              <a:t>: Armbands represent a type of “pure speech” that is allowed. School officials did not substantially prove that their conduct would “materially &amp; substantially interfere” with school operations. </a:t>
            </a:r>
          </a:p>
          <a:p>
            <a:pPr>
              <a:defRPr/>
            </a:pPr>
            <a:r>
              <a:rPr lang="en-US" b="1" dirty="0" smtClean="0">
                <a:solidFill>
                  <a:srgbClr val="FF0000"/>
                </a:solidFill>
              </a:rPr>
              <a:t>Dissenting position</a:t>
            </a:r>
            <a:r>
              <a:rPr lang="en-US" dirty="0" smtClean="0"/>
              <a:t>: Wearing armbands distracted students &amp; staff from their work so the district was OK to discipline the students.</a:t>
            </a:r>
            <a:endParaRPr lang="en-US" dirty="0"/>
          </a:p>
        </p:txBody>
      </p:sp>
    </p:spTree>
    <p:extLst>
      <p:ext uri="{BB962C8B-B14F-4D97-AF65-F5344CB8AC3E}">
        <p14:creationId xmlns:p14="http://schemas.microsoft.com/office/powerpoint/2010/main" val="2109894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320675"/>
            <a:ext cx="7239000" cy="746125"/>
          </a:xfrm>
        </p:spPr>
        <p:txBody>
          <a:bodyPr/>
          <a:lstStyle/>
          <a:p>
            <a:r>
              <a:rPr lang="en-US" altLang="en-US" smtClean="0"/>
              <a:t>Free speech &amp; students…</a:t>
            </a:r>
          </a:p>
        </p:txBody>
      </p:sp>
      <p:sp>
        <p:nvSpPr>
          <p:cNvPr id="3" name="Content Placeholder 2"/>
          <p:cNvSpPr>
            <a:spLocks noGrp="1"/>
          </p:cNvSpPr>
          <p:nvPr>
            <p:ph idx="1"/>
          </p:nvPr>
        </p:nvSpPr>
        <p:spPr/>
        <p:txBody>
          <a:bodyPr>
            <a:normAutofit fontScale="70000" lnSpcReduction="20000"/>
          </a:bodyPr>
          <a:lstStyle/>
          <a:p>
            <a:pPr>
              <a:defRPr/>
            </a:pPr>
            <a:r>
              <a:rPr lang="en-US" dirty="0" smtClean="0"/>
              <a:t>BETHEL V. FRASER:</a:t>
            </a:r>
          </a:p>
          <a:p>
            <a:pPr>
              <a:defRPr/>
            </a:pPr>
            <a:r>
              <a:rPr lang="en-US" b="1" dirty="0" smtClean="0">
                <a:solidFill>
                  <a:srgbClr val="FF0000"/>
                </a:solidFill>
              </a:rPr>
              <a:t>Question</a:t>
            </a:r>
            <a:r>
              <a:rPr lang="en-US" dirty="0" smtClean="0"/>
              <a:t>:  Does 1</a:t>
            </a:r>
            <a:r>
              <a:rPr lang="en-US" baseline="30000" dirty="0" smtClean="0"/>
              <a:t>st</a:t>
            </a:r>
            <a:r>
              <a:rPr lang="en-US" dirty="0" smtClean="0"/>
              <a:t> Amendment prevent the school from disciplining a student who uses obscene speech at a HS assembly”</a:t>
            </a:r>
          </a:p>
          <a:p>
            <a:pPr>
              <a:defRPr/>
            </a:pPr>
            <a:r>
              <a:rPr lang="en-US" b="1" dirty="0" smtClean="0">
                <a:solidFill>
                  <a:srgbClr val="FF0000"/>
                </a:solidFill>
              </a:rPr>
              <a:t>Conclusion</a:t>
            </a:r>
            <a:r>
              <a:rPr lang="en-US" dirty="0" smtClean="0"/>
              <a:t>:  NO.</a:t>
            </a:r>
          </a:p>
          <a:p>
            <a:pPr>
              <a:defRPr/>
            </a:pPr>
            <a:r>
              <a:rPr lang="en-US" b="1" dirty="0" smtClean="0">
                <a:solidFill>
                  <a:srgbClr val="FF0000"/>
                </a:solidFill>
              </a:rPr>
              <a:t>Majority Opinion</a:t>
            </a:r>
            <a:r>
              <a:rPr lang="en-US" dirty="0" smtClean="0"/>
              <a:t>: It is appropriate for a school to prohibit vulgar/offensive language even when its not “political” speech because such language is inconsistent with the fundamental values of public education.”</a:t>
            </a:r>
          </a:p>
          <a:p>
            <a:pPr>
              <a:defRPr/>
            </a:pPr>
            <a:r>
              <a:rPr lang="en-US" b="1" dirty="0" smtClean="0">
                <a:solidFill>
                  <a:srgbClr val="FF0000"/>
                </a:solidFill>
              </a:rPr>
              <a:t>Dissenting Opinion</a:t>
            </a:r>
            <a:r>
              <a:rPr lang="en-US" dirty="0" smtClean="0"/>
              <a:t>: In this case, the dissenters were not convinced the student was fully aware of the consequences of his violation.  If that is the situation, then the speech – even if it is vulgar – may be protected.</a:t>
            </a:r>
            <a:endParaRPr lang="en-US" dirty="0"/>
          </a:p>
        </p:txBody>
      </p:sp>
    </p:spTree>
    <p:extLst>
      <p:ext uri="{BB962C8B-B14F-4D97-AF65-F5344CB8AC3E}">
        <p14:creationId xmlns:p14="http://schemas.microsoft.com/office/powerpoint/2010/main" val="2163565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20675"/>
            <a:ext cx="7239000" cy="746125"/>
          </a:xfrm>
        </p:spPr>
        <p:txBody>
          <a:bodyPr/>
          <a:lstStyle/>
          <a:p>
            <a:r>
              <a:rPr lang="en-US" altLang="en-US" smtClean="0"/>
              <a:t>Free speech &amp; students…</a:t>
            </a:r>
          </a:p>
        </p:txBody>
      </p:sp>
      <p:sp>
        <p:nvSpPr>
          <p:cNvPr id="3" name="Content Placeholder 2"/>
          <p:cNvSpPr>
            <a:spLocks noGrp="1"/>
          </p:cNvSpPr>
          <p:nvPr>
            <p:ph idx="1"/>
          </p:nvPr>
        </p:nvSpPr>
        <p:spPr>
          <a:xfrm>
            <a:off x="457200" y="1295400"/>
            <a:ext cx="7239000" cy="5160963"/>
          </a:xfrm>
        </p:spPr>
        <p:txBody>
          <a:bodyPr>
            <a:normAutofit fontScale="85000" lnSpcReduction="20000"/>
          </a:bodyPr>
          <a:lstStyle/>
          <a:p>
            <a:pPr>
              <a:defRPr/>
            </a:pPr>
            <a:r>
              <a:rPr lang="en-US" dirty="0" smtClean="0"/>
              <a:t>MORSE V. FREDERICK:</a:t>
            </a:r>
          </a:p>
          <a:p>
            <a:pPr>
              <a:defRPr/>
            </a:pPr>
            <a:r>
              <a:rPr lang="en-US" b="1" dirty="0" smtClean="0">
                <a:solidFill>
                  <a:srgbClr val="FF0000"/>
                </a:solidFill>
              </a:rPr>
              <a:t>Question</a:t>
            </a:r>
            <a:r>
              <a:rPr lang="en-US" dirty="0" smtClean="0"/>
              <a:t>:  Does 1</a:t>
            </a:r>
            <a:r>
              <a:rPr lang="en-US" baseline="30000" dirty="0" smtClean="0"/>
              <a:t>st</a:t>
            </a:r>
            <a:r>
              <a:rPr lang="en-US" dirty="0" smtClean="0"/>
              <a:t> Amendment allow public schools to prohibit students from displaying messages that promote the use of illegal drugs @ school supervised events?</a:t>
            </a:r>
          </a:p>
          <a:p>
            <a:pPr>
              <a:defRPr/>
            </a:pPr>
            <a:r>
              <a:rPr lang="en-US" b="1" dirty="0" smtClean="0">
                <a:solidFill>
                  <a:srgbClr val="FF0000"/>
                </a:solidFill>
              </a:rPr>
              <a:t>Conclusion</a:t>
            </a:r>
            <a:r>
              <a:rPr lang="en-US" dirty="0" smtClean="0"/>
              <a:t>:  Yes</a:t>
            </a:r>
          </a:p>
          <a:p>
            <a:pPr>
              <a:defRPr/>
            </a:pPr>
            <a:r>
              <a:rPr lang="en-US" b="1" dirty="0" smtClean="0">
                <a:solidFill>
                  <a:srgbClr val="FF0000"/>
                </a:solidFill>
              </a:rPr>
              <a:t>Majority Opinion</a:t>
            </a:r>
            <a:r>
              <a:rPr lang="en-US" dirty="0" smtClean="0"/>
              <a:t>: </a:t>
            </a:r>
            <a:r>
              <a:rPr lang="en-US" sz="2400" dirty="0" smtClean="0"/>
              <a:t>School officials can prohibit messages that promote illegal drug use; free speech law does not extend to pro-drug </a:t>
            </a:r>
            <a:r>
              <a:rPr lang="en-US" sz="2400" dirty="0" err="1" smtClean="0"/>
              <a:t>msgs</a:t>
            </a:r>
            <a:r>
              <a:rPr lang="en-US" sz="2400" dirty="0" smtClean="0"/>
              <a:t>. that may undermine the school’s mission to discourage drug use.</a:t>
            </a:r>
          </a:p>
          <a:p>
            <a:pPr>
              <a:defRPr/>
            </a:pPr>
            <a:r>
              <a:rPr lang="en-US" b="1" dirty="0" smtClean="0">
                <a:solidFill>
                  <a:srgbClr val="FF0000"/>
                </a:solidFill>
              </a:rPr>
              <a:t>Dissenting Opinion</a:t>
            </a:r>
            <a:r>
              <a:rPr lang="en-US" dirty="0" smtClean="0"/>
              <a:t>: unfettered debate must be permitted, even among high school students. In this case dissenters felt his sign was a “nonsense message, not advocacy.” </a:t>
            </a:r>
            <a:endParaRPr lang="en-US" dirty="0"/>
          </a:p>
        </p:txBody>
      </p:sp>
    </p:spTree>
    <p:extLst>
      <p:ext uri="{BB962C8B-B14F-4D97-AF65-F5344CB8AC3E}">
        <p14:creationId xmlns:p14="http://schemas.microsoft.com/office/powerpoint/2010/main" val="2847629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15875"/>
            <a:ext cx="7772400" cy="1143000"/>
          </a:xfrm>
        </p:spPr>
        <p:txBody>
          <a:bodyPr/>
          <a:lstStyle/>
          <a:p>
            <a:r>
              <a:rPr lang="en-US" altLang="en-US" smtClean="0"/>
              <a:t>Causes Continued</a:t>
            </a:r>
          </a:p>
        </p:txBody>
      </p:sp>
      <p:sp>
        <p:nvSpPr>
          <p:cNvPr id="41987" name="Content Placeholder 2"/>
          <p:cNvSpPr>
            <a:spLocks noGrp="1"/>
          </p:cNvSpPr>
          <p:nvPr>
            <p:ph idx="1"/>
          </p:nvPr>
        </p:nvSpPr>
        <p:spPr>
          <a:xfrm>
            <a:off x="228600" y="914400"/>
            <a:ext cx="8763000" cy="5715000"/>
          </a:xfrm>
        </p:spPr>
        <p:txBody>
          <a:bodyPr/>
          <a:lstStyle/>
          <a:p>
            <a:r>
              <a:rPr lang="en-US" altLang="en-US" sz="2800" smtClean="0"/>
              <a:t>Imperialism- The European powers, Russia and Japan competed from </a:t>
            </a:r>
            <a:r>
              <a:rPr lang="en-US" altLang="en-US" sz="2800" b="1" u="sng" smtClean="0"/>
              <a:t>economic</a:t>
            </a:r>
            <a:r>
              <a:rPr lang="en-US" altLang="en-US" sz="2800" smtClean="0"/>
              <a:t> power in the 1800s.  France and Germany competed for </a:t>
            </a:r>
            <a:r>
              <a:rPr lang="en-US" altLang="en-US" sz="2800" b="1" u="sng" smtClean="0"/>
              <a:t>colonial</a:t>
            </a:r>
            <a:r>
              <a:rPr lang="en-US" altLang="en-US" sz="2800" smtClean="0"/>
              <a:t> gain in Africa, while Britain and Germany competed </a:t>
            </a:r>
            <a:r>
              <a:rPr lang="en-US" altLang="en-US" sz="2800" b="1" u="sng" smtClean="0"/>
              <a:t>industrially</a:t>
            </a:r>
            <a:r>
              <a:rPr lang="en-US" altLang="en-US" sz="2800" smtClean="0"/>
              <a:t>. </a:t>
            </a:r>
          </a:p>
          <a:p>
            <a:pPr lvl="1"/>
            <a:r>
              <a:rPr lang="en-US" altLang="en-US" sz="2400" smtClean="0"/>
              <a:t>Because of their mutual </a:t>
            </a:r>
            <a:r>
              <a:rPr lang="en-US" altLang="en-US" sz="2400" b="1" u="sng" smtClean="0"/>
              <a:t>competition</a:t>
            </a:r>
            <a:r>
              <a:rPr lang="en-US" altLang="en-US" sz="2400" smtClean="0"/>
              <a:t> with Germany, Britain and France formed close ties with each other.</a:t>
            </a:r>
          </a:p>
          <a:p>
            <a:r>
              <a:rPr lang="en-US" altLang="en-US" sz="2800" smtClean="0"/>
              <a:t>Nationalism- Aggressive </a:t>
            </a:r>
            <a:r>
              <a:rPr lang="en-US" altLang="en-US" sz="2800" b="1" u="sng" smtClean="0"/>
              <a:t>nationalism</a:t>
            </a:r>
            <a:r>
              <a:rPr lang="en-US" altLang="en-US" sz="2800" smtClean="0"/>
              <a:t> was the source of tension throughout Europe.  Many French people wanted to take revenge against Germany and regain </a:t>
            </a:r>
            <a:r>
              <a:rPr lang="en-US" altLang="en-US" sz="2800" b="1" u="sng" smtClean="0"/>
              <a:t>Alsace</a:t>
            </a:r>
            <a:r>
              <a:rPr lang="en-US" altLang="en-US" sz="2800" smtClean="0"/>
              <a:t> and </a:t>
            </a:r>
            <a:r>
              <a:rPr lang="en-US" altLang="en-US" sz="2800" b="1" u="sng" smtClean="0"/>
              <a:t>Lorraine</a:t>
            </a:r>
            <a:r>
              <a:rPr lang="en-US" altLang="en-US" sz="2800" smtClean="0"/>
              <a:t>. Because of nationalism, the region of the Balkans was known as the “</a:t>
            </a:r>
            <a:r>
              <a:rPr lang="en-US" altLang="en-US" sz="2800" b="1" u="sng" smtClean="0"/>
              <a:t>powder keg</a:t>
            </a:r>
            <a:r>
              <a:rPr lang="en-US" altLang="en-US" sz="2800" smtClean="0"/>
              <a:t>” of Europe. </a:t>
            </a:r>
          </a:p>
          <a:p>
            <a:endParaRPr lang="en-US" altLang="en-US" smtClean="0"/>
          </a:p>
        </p:txBody>
      </p:sp>
      <p:sp>
        <p:nvSpPr>
          <p:cNvPr id="8" name="SMARTInkShape-408"/>
          <p:cNvSpPr/>
          <p:nvPr>
            <p:custDataLst>
              <p:tags r:id="rId1"/>
            </p:custDataLst>
          </p:nvPr>
        </p:nvSpPr>
        <p:spPr>
          <a:xfrm>
            <a:off x="268288" y="3827463"/>
            <a:ext cx="396875" cy="752475"/>
          </a:xfrm>
          <a:custGeom>
            <a:avLst/>
            <a:gdLst/>
            <a:ahLst/>
            <a:cxnLst/>
            <a:rect l="0" t="0" r="0" b="0"/>
            <a:pathLst>
              <a:path w="396875" h="752475">
                <a:moveTo>
                  <a:pt x="205016" y="21973"/>
                </a:moveTo>
                <a:lnTo>
                  <a:pt x="205016" y="21973"/>
                </a:lnTo>
                <a:lnTo>
                  <a:pt x="200282" y="21973"/>
                </a:lnTo>
                <a:lnTo>
                  <a:pt x="162767" y="13598"/>
                </a:lnTo>
                <a:lnTo>
                  <a:pt x="148997" y="13155"/>
                </a:lnTo>
                <a:lnTo>
                  <a:pt x="135018" y="17817"/>
                </a:lnTo>
                <a:lnTo>
                  <a:pt x="104012" y="37949"/>
                </a:lnTo>
                <a:lnTo>
                  <a:pt x="69629" y="81648"/>
                </a:lnTo>
                <a:lnTo>
                  <a:pt x="46526" y="120981"/>
                </a:lnTo>
                <a:lnTo>
                  <a:pt x="33000" y="160784"/>
                </a:lnTo>
                <a:lnTo>
                  <a:pt x="23798" y="195142"/>
                </a:lnTo>
                <a:lnTo>
                  <a:pt x="11811" y="237154"/>
                </a:lnTo>
                <a:lnTo>
                  <a:pt x="3867" y="275964"/>
                </a:lnTo>
                <a:lnTo>
                  <a:pt x="1074" y="313033"/>
                </a:lnTo>
                <a:lnTo>
                  <a:pt x="246" y="350138"/>
                </a:lnTo>
                <a:lnTo>
                  <a:pt x="0" y="391110"/>
                </a:lnTo>
                <a:lnTo>
                  <a:pt x="918" y="429812"/>
                </a:lnTo>
                <a:lnTo>
                  <a:pt x="7026" y="471258"/>
                </a:lnTo>
                <a:lnTo>
                  <a:pt x="16102" y="509109"/>
                </a:lnTo>
                <a:lnTo>
                  <a:pt x="30902" y="545453"/>
                </a:lnTo>
                <a:lnTo>
                  <a:pt x="46849" y="581352"/>
                </a:lnTo>
                <a:lnTo>
                  <a:pt x="60272" y="617117"/>
                </a:lnTo>
                <a:lnTo>
                  <a:pt x="81204" y="651851"/>
                </a:lnTo>
                <a:lnTo>
                  <a:pt x="109177" y="688107"/>
                </a:lnTo>
                <a:lnTo>
                  <a:pt x="153565" y="726945"/>
                </a:lnTo>
                <a:lnTo>
                  <a:pt x="170258" y="737033"/>
                </a:lnTo>
                <a:lnTo>
                  <a:pt x="214055" y="748778"/>
                </a:lnTo>
                <a:lnTo>
                  <a:pt x="235990" y="752474"/>
                </a:lnTo>
                <a:lnTo>
                  <a:pt x="274275" y="746758"/>
                </a:lnTo>
                <a:lnTo>
                  <a:pt x="293580" y="742947"/>
                </a:lnTo>
                <a:lnTo>
                  <a:pt x="323844" y="728947"/>
                </a:lnTo>
                <a:lnTo>
                  <a:pt x="358600" y="697115"/>
                </a:lnTo>
                <a:lnTo>
                  <a:pt x="380060" y="660754"/>
                </a:lnTo>
                <a:lnTo>
                  <a:pt x="388232" y="636786"/>
                </a:lnTo>
                <a:lnTo>
                  <a:pt x="391495" y="599382"/>
                </a:lnTo>
                <a:lnTo>
                  <a:pt x="396874" y="558818"/>
                </a:lnTo>
                <a:lnTo>
                  <a:pt x="394230" y="515023"/>
                </a:lnTo>
                <a:lnTo>
                  <a:pt x="392871" y="479974"/>
                </a:lnTo>
                <a:lnTo>
                  <a:pt x="391477" y="444460"/>
                </a:lnTo>
                <a:lnTo>
                  <a:pt x="386220" y="407816"/>
                </a:lnTo>
                <a:lnTo>
                  <a:pt x="383231" y="365988"/>
                </a:lnTo>
                <a:lnTo>
                  <a:pt x="377501" y="323174"/>
                </a:lnTo>
                <a:lnTo>
                  <a:pt x="374372" y="283927"/>
                </a:lnTo>
                <a:lnTo>
                  <a:pt x="368600" y="242319"/>
                </a:lnTo>
                <a:lnTo>
                  <a:pt x="366449" y="204420"/>
                </a:lnTo>
                <a:lnTo>
                  <a:pt x="365812" y="168062"/>
                </a:lnTo>
                <a:lnTo>
                  <a:pt x="364632" y="133152"/>
                </a:lnTo>
                <a:lnTo>
                  <a:pt x="358501" y="94193"/>
                </a:lnTo>
                <a:lnTo>
                  <a:pt x="354539" y="69493"/>
                </a:lnTo>
                <a:lnTo>
                  <a:pt x="340429" y="25118"/>
                </a:lnTo>
                <a:lnTo>
                  <a:pt x="336875" y="15765"/>
                </a:lnTo>
                <a:lnTo>
                  <a:pt x="334541" y="11883"/>
                </a:lnTo>
                <a:lnTo>
                  <a:pt x="329304" y="7569"/>
                </a:lnTo>
                <a:lnTo>
                  <a:pt x="313134" y="60"/>
                </a:lnTo>
                <a:lnTo>
                  <a:pt x="302284" y="0"/>
                </a:lnTo>
                <a:lnTo>
                  <a:pt x="262085" y="16113"/>
                </a:lnTo>
                <a:lnTo>
                  <a:pt x="231771" y="30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9" name="SMARTInkShape-409"/>
          <p:cNvSpPr/>
          <p:nvPr>
            <p:custDataLst>
              <p:tags r:id="rId2"/>
            </p:custDataLst>
          </p:nvPr>
        </p:nvSpPr>
        <p:spPr>
          <a:xfrm>
            <a:off x="219075" y="866775"/>
            <a:ext cx="539750" cy="623888"/>
          </a:xfrm>
          <a:custGeom>
            <a:avLst/>
            <a:gdLst/>
            <a:ahLst/>
            <a:cxnLst/>
            <a:rect l="0" t="0" r="0" b="0"/>
            <a:pathLst>
              <a:path w="539750" h="623888">
                <a:moveTo>
                  <a:pt x="138591" y="43881"/>
                </a:moveTo>
                <a:lnTo>
                  <a:pt x="138591" y="43881"/>
                </a:lnTo>
                <a:lnTo>
                  <a:pt x="133855" y="43881"/>
                </a:lnTo>
                <a:lnTo>
                  <a:pt x="91047" y="69394"/>
                </a:lnTo>
                <a:lnTo>
                  <a:pt x="83432" y="78723"/>
                </a:lnTo>
                <a:lnTo>
                  <a:pt x="64375" y="120280"/>
                </a:lnTo>
                <a:lnTo>
                  <a:pt x="46427" y="161743"/>
                </a:lnTo>
                <a:lnTo>
                  <a:pt x="34526" y="197145"/>
                </a:lnTo>
                <a:lnTo>
                  <a:pt x="22631" y="241359"/>
                </a:lnTo>
                <a:lnTo>
                  <a:pt x="13711" y="276512"/>
                </a:lnTo>
                <a:lnTo>
                  <a:pt x="7434" y="312085"/>
                </a:lnTo>
                <a:lnTo>
                  <a:pt x="2931" y="347783"/>
                </a:lnTo>
                <a:lnTo>
                  <a:pt x="0" y="371605"/>
                </a:lnTo>
                <a:lnTo>
                  <a:pt x="2931" y="406355"/>
                </a:lnTo>
                <a:lnTo>
                  <a:pt x="4423" y="447939"/>
                </a:lnTo>
                <a:lnTo>
                  <a:pt x="7325" y="482379"/>
                </a:lnTo>
                <a:lnTo>
                  <a:pt x="17185" y="520114"/>
                </a:lnTo>
                <a:lnTo>
                  <a:pt x="29668" y="552836"/>
                </a:lnTo>
                <a:lnTo>
                  <a:pt x="55872" y="585642"/>
                </a:lnTo>
                <a:lnTo>
                  <a:pt x="91064" y="609369"/>
                </a:lnTo>
                <a:lnTo>
                  <a:pt x="130459" y="617680"/>
                </a:lnTo>
                <a:lnTo>
                  <a:pt x="168243" y="623887"/>
                </a:lnTo>
                <a:lnTo>
                  <a:pt x="201602" y="621994"/>
                </a:lnTo>
                <a:lnTo>
                  <a:pt x="236822" y="612352"/>
                </a:lnTo>
                <a:lnTo>
                  <a:pt x="278542" y="606034"/>
                </a:lnTo>
                <a:lnTo>
                  <a:pt x="316442" y="587720"/>
                </a:lnTo>
                <a:lnTo>
                  <a:pt x="352561" y="564975"/>
                </a:lnTo>
                <a:lnTo>
                  <a:pt x="394611" y="535417"/>
                </a:lnTo>
                <a:lnTo>
                  <a:pt x="432782" y="498520"/>
                </a:lnTo>
                <a:lnTo>
                  <a:pt x="465240" y="454857"/>
                </a:lnTo>
                <a:lnTo>
                  <a:pt x="489359" y="412096"/>
                </a:lnTo>
                <a:lnTo>
                  <a:pt x="510568" y="368046"/>
                </a:lnTo>
                <a:lnTo>
                  <a:pt x="524596" y="325617"/>
                </a:lnTo>
                <a:lnTo>
                  <a:pt x="533885" y="290774"/>
                </a:lnTo>
                <a:lnTo>
                  <a:pt x="538782" y="249555"/>
                </a:lnTo>
                <a:lnTo>
                  <a:pt x="539749" y="206840"/>
                </a:lnTo>
                <a:lnTo>
                  <a:pt x="535205" y="164675"/>
                </a:lnTo>
                <a:lnTo>
                  <a:pt x="523772" y="125230"/>
                </a:lnTo>
                <a:lnTo>
                  <a:pt x="506097" y="88749"/>
                </a:lnTo>
                <a:lnTo>
                  <a:pt x="497174" y="71767"/>
                </a:lnTo>
                <a:lnTo>
                  <a:pt x="456291" y="33313"/>
                </a:lnTo>
                <a:lnTo>
                  <a:pt x="414658" y="14659"/>
                </a:lnTo>
                <a:lnTo>
                  <a:pt x="378348" y="3278"/>
                </a:lnTo>
                <a:lnTo>
                  <a:pt x="334028" y="0"/>
                </a:lnTo>
                <a:lnTo>
                  <a:pt x="301554" y="2080"/>
                </a:lnTo>
                <a:lnTo>
                  <a:pt x="259209" y="16425"/>
                </a:lnTo>
                <a:lnTo>
                  <a:pt x="219790" y="38384"/>
                </a:lnTo>
                <a:lnTo>
                  <a:pt x="178085" y="67144"/>
                </a:lnTo>
                <a:lnTo>
                  <a:pt x="138591" y="975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1347393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320675"/>
            <a:ext cx="7239000" cy="822325"/>
          </a:xfrm>
        </p:spPr>
        <p:txBody>
          <a:bodyPr/>
          <a:lstStyle/>
          <a:p>
            <a:r>
              <a:rPr lang="en-US" altLang="en-US" smtClean="0"/>
              <a:t>Similarities to Schenck case?</a:t>
            </a:r>
          </a:p>
        </p:txBody>
      </p:sp>
      <p:sp>
        <p:nvSpPr>
          <p:cNvPr id="69635" name="Content Placeholder 2"/>
          <p:cNvSpPr>
            <a:spLocks noGrp="1"/>
          </p:cNvSpPr>
          <p:nvPr>
            <p:ph idx="1"/>
          </p:nvPr>
        </p:nvSpPr>
        <p:spPr/>
        <p:txBody>
          <a:bodyPr/>
          <a:lstStyle/>
          <a:p>
            <a:r>
              <a:rPr lang="en-US" altLang="en-US" smtClean="0"/>
              <a:t>Yes and no…if a student’s words create a clear and present danger at school, their speech will NOT be protected by the first Amendment; however – </a:t>
            </a:r>
          </a:p>
          <a:p>
            <a:r>
              <a:rPr lang="en-US" altLang="en-US" smtClean="0"/>
              <a:t>The SC has applied limits to free speech more strictly when it comes to students because schools have a special responsibility to assure a safe learning environment for all – so – if a student’s speech/expression threatens the school’s ability to do that…the SC has not protected that speech.</a:t>
            </a:r>
          </a:p>
        </p:txBody>
      </p:sp>
      <p:grpSp>
        <p:nvGrpSpPr>
          <p:cNvPr id="13" name="SMARTInkShape-Group61"/>
          <p:cNvGrpSpPr/>
          <p:nvPr/>
        </p:nvGrpSpPr>
        <p:grpSpPr>
          <a:xfrm>
            <a:off x="214313" y="263525"/>
            <a:ext cx="658812" cy="387350"/>
            <a:chOff x="214313" y="263525"/>
            <a:chExt cx="658812" cy="387350"/>
          </a:xfrm>
        </p:grpSpPr>
        <p:sp>
          <p:nvSpPr>
            <p:cNvPr id="10" name="SMARTInkShape-81"/>
            <p:cNvSpPr/>
            <p:nvPr>
              <p:custDataLst>
                <p:tags r:id="rId1"/>
              </p:custDataLst>
            </p:nvPr>
          </p:nvSpPr>
          <p:spPr>
            <a:xfrm>
              <a:off x="571500" y="263525"/>
              <a:ext cx="301625" cy="246063"/>
            </a:xfrm>
            <a:custGeom>
              <a:avLst/>
              <a:gdLst/>
              <a:ahLst/>
              <a:cxnLst/>
              <a:rect l="0" t="0" r="0" b="0"/>
              <a:pathLst>
                <a:path w="301625" h="246063">
                  <a:moveTo>
                    <a:pt x="0" y="13832"/>
                  </a:moveTo>
                  <a:lnTo>
                    <a:pt x="0" y="13832"/>
                  </a:lnTo>
                  <a:lnTo>
                    <a:pt x="0" y="0"/>
                  </a:lnTo>
                  <a:lnTo>
                    <a:pt x="0" y="4651"/>
                  </a:lnTo>
                  <a:lnTo>
                    <a:pt x="39825" y="4899"/>
                  </a:lnTo>
                  <a:lnTo>
                    <a:pt x="82923" y="4901"/>
                  </a:lnTo>
                  <a:lnTo>
                    <a:pt x="111890" y="5893"/>
                  </a:lnTo>
                  <a:lnTo>
                    <a:pt x="139886" y="12591"/>
                  </a:lnTo>
                  <a:lnTo>
                    <a:pt x="148985" y="10635"/>
                  </a:lnTo>
                  <a:lnTo>
                    <a:pt x="152797" y="8723"/>
                  </a:lnTo>
                  <a:lnTo>
                    <a:pt x="156329" y="8441"/>
                  </a:lnTo>
                  <a:lnTo>
                    <a:pt x="168770" y="13564"/>
                  </a:lnTo>
                  <a:lnTo>
                    <a:pt x="169285" y="26242"/>
                  </a:lnTo>
                  <a:lnTo>
                    <a:pt x="168312" y="28060"/>
                  </a:lnTo>
                  <a:lnTo>
                    <a:pt x="166672" y="29272"/>
                  </a:lnTo>
                  <a:lnTo>
                    <a:pt x="162210" y="31612"/>
                  </a:lnTo>
                  <a:lnTo>
                    <a:pt x="145464" y="45844"/>
                  </a:lnTo>
                  <a:lnTo>
                    <a:pt x="133665" y="51473"/>
                  </a:lnTo>
                  <a:lnTo>
                    <a:pt x="107361" y="75945"/>
                  </a:lnTo>
                  <a:lnTo>
                    <a:pt x="107071" y="80976"/>
                  </a:lnTo>
                  <a:lnTo>
                    <a:pt x="108020" y="82413"/>
                  </a:lnTo>
                  <a:lnTo>
                    <a:pt x="109644" y="83372"/>
                  </a:lnTo>
                  <a:lnTo>
                    <a:pt x="116659" y="84720"/>
                  </a:lnTo>
                  <a:lnTo>
                    <a:pt x="157626" y="86273"/>
                  </a:lnTo>
                  <a:lnTo>
                    <a:pt x="184603" y="92977"/>
                  </a:lnTo>
                  <a:lnTo>
                    <a:pt x="224607" y="98853"/>
                  </a:lnTo>
                  <a:lnTo>
                    <a:pt x="268841" y="110730"/>
                  </a:lnTo>
                  <a:lnTo>
                    <a:pt x="298306" y="112073"/>
                  </a:lnTo>
                  <a:lnTo>
                    <a:pt x="299877" y="113069"/>
                  </a:lnTo>
                  <a:lnTo>
                    <a:pt x="300925" y="114725"/>
                  </a:lnTo>
                  <a:lnTo>
                    <a:pt x="301624" y="116822"/>
                  </a:lnTo>
                  <a:lnTo>
                    <a:pt x="301099" y="118220"/>
                  </a:lnTo>
                  <a:lnTo>
                    <a:pt x="299760" y="119152"/>
                  </a:lnTo>
                  <a:lnTo>
                    <a:pt x="297875" y="119773"/>
                  </a:lnTo>
                  <a:lnTo>
                    <a:pt x="284909" y="127922"/>
                  </a:lnTo>
                  <a:lnTo>
                    <a:pt x="282034" y="128597"/>
                  </a:lnTo>
                  <a:lnTo>
                    <a:pt x="243078" y="150908"/>
                  </a:lnTo>
                  <a:lnTo>
                    <a:pt x="234128" y="159443"/>
                  </a:lnTo>
                  <a:lnTo>
                    <a:pt x="225859" y="168860"/>
                  </a:lnTo>
                  <a:lnTo>
                    <a:pt x="193837" y="196381"/>
                  </a:lnTo>
                  <a:lnTo>
                    <a:pt x="151511" y="246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1" name="SMARTInkShape-82"/>
            <p:cNvSpPr/>
            <p:nvPr>
              <p:custDataLst>
                <p:tags r:id="rId2"/>
              </p:custDataLst>
            </p:nvPr>
          </p:nvSpPr>
          <p:spPr>
            <a:xfrm>
              <a:off x="214313" y="304800"/>
              <a:ext cx="195262" cy="346075"/>
            </a:xfrm>
            <a:custGeom>
              <a:avLst/>
              <a:gdLst/>
              <a:ahLst/>
              <a:cxnLst/>
              <a:rect l="0" t="0" r="0" b="0"/>
              <a:pathLst>
                <a:path w="195262" h="346075">
                  <a:moveTo>
                    <a:pt x="150819" y="53408"/>
                  </a:moveTo>
                  <a:lnTo>
                    <a:pt x="150819" y="53408"/>
                  </a:lnTo>
                  <a:lnTo>
                    <a:pt x="150819" y="48679"/>
                  </a:lnTo>
                  <a:lnTo>
                    <a:pt x="142472" y="18260"/>
                  </a:lnTo>
                  <a:lnTo>
                    <a:pt x="142289" y="15130"/>
                  </a:lnTo>
                  <a:lnTo>
                    <a:pt x="141179" y="13043"/>
                  </a:lnTo>
                  <a:lnTo>
                    <a:pt x="139450" y="11653"/>
                  </a:lnTo>
                  <a:lnTo>
                    <a:pt x="137309" y="10725"/>
                  </a:lnTo>
                  <a:lnTo>
                    <a:pt x="135881" y="9117"/>
                  </a:lnTo>
                  <a:lnTo>
                    <a:pt x="134295" y="4691"/>
                  </a:lnTo>
                  <a:lnTo>
                    <a:pt x="132885" y="3115"/>
                  </a:lnTo>
                  <a:lnTo>
                    <a:pt x="125479" y="379"/>
                  </a:lnTo>
                  <a:lnTo>
                    <a:pt x="116590" y="0"/>
                  </a:lnTo>
                  <a:lnTo>
                    <a:pt x="110914" y="4703"/>
                  </a:lnTo>
                  <a:lnTo>
                    <a:pt x="85546" y="38241"/>
                  </a:lnTo>
                  <a:lnTo>
                    <a:pt x="79636" y="41718"/>
                  </a:lnTo>
                  <a:lnTo>
                    <a:pt x="63065" y="48679"/>
                  </a:lnTo>
                  <a:lnTo>
                    <a:pt x="41469" y="65390"/>
                  </a:lnTo>
                  <a:lnTo>
                    <a:pt x="29314" y="76192"/>
                  </a:lnTo>
                  <a:lnTo>
                    <a:pt x="17394" y="81992"/>
                  </a:lnTo>
                  <a:lnTo>
                    <a:pt x="14424" y="84340"/>
                  </a:lnTo>
                  <a:lnTo>
                    <a:pt x="11124" y="89589"/>
                  </a:lnTo>
                  <a:lnTo>
                    <a:pt x="8669" y="95220"/>
                  </a:lnTo>
                  <a:lnTo>
                    <a:pt x="2718" y="103956"/>
                  </a:lnTo>
                  <a:lnTo>
                    <a:pt x="0" y="114009"/>
                  </a:lnTo>
                  <a:lnTo>
                    <a:pt x="6684" y="125218"/>
                  </a:lnTo>
                  <a:lnTo>
                    <a:pt x="7283" y="128003"/>
                  </a:lnTo>
                  <a:lnTo>
                    <a:pt x="8672" y="129861"/>
                  </a:lnTo>
                  <a:lnTo>
                    <a:pt x="10586" y="131099"/>
                  </a:lnTo>
                  <a:lnTo>
                    <a:pt x="15349" y="133464"/>
                  </a:lnTo>
                  <a:lnTo>
                    <a:pt x="59425" y="163298"/>
                  </a:lnTo>
                  <a:lnTo>
                    <a:pt x="95378" y="178662"/>
                  </a:lnTo>
                  <a:lnTo>
                    <a:pt x="99031" y="181447"/>
                  </a:lnTo>
                  <a:lnTo>
                    <a:pt x="108363" y="184543"/>
                  </a:lnTo>
                  <a:lnTo>
                    <a:pt x="124731" y="188924"/>
                  </a:lnTo>
                  <a:lnTo>
                    <a:pt x="139465" y="196491"/>
                  </a:lnTo>
                  <a:lnTo>
                    <a:pt x="179193" y="225627"/>
                  </a:lnTo>
                  <a:lnTo>
                    <a:pt x="183198" y="231560"/>
                  </a:lnTo>
                  <a:lnTo>
                    <a:pt x="185967" y="237495"/>
                  </a:lnTo>
                  <a:lnTo>
                    <a:pt x="192094" y="246402"/>
                  </a:lnTo>
                  <a:lnTo>
                    <a:pt x="194349" y="255308"/>
                  </a:lnTo>
                  <a:lnTo>
                    <a:pt x="195261" y="279061"/>
                  </a:lnTo>
                  <a:lnTo>
                    <a:pt x="192646" y="284999"/>
                  </a:lnTo>
                  <a:lnTo>
                    <a:pt x="182913" y="296876"/>
                  </a:lnTo>
                  <a:lnTo>
                    <a:pt x="177274" y="300175"/>
                  </a:lnTo>
                  <a:lnTo>
                    <a:pt x="160876" y="307022"/>
                  </a:lnTo>
                  <a:lnTo>
                    <a:pt x="152654" y="314911"/>
                  </a:lnTo>
                  <a:lnTo>
                    <a:pt x="145703" y="323036"/>
                  </a:lnTo>
                  <a:lnTo>
                    <a:pt x="125447" y="333409"/>
                  </a:lnTo>
                  <a:lnTo>
                    <a:pt x="110150" y="337449"/>
                  </a:lnTo>
                  <a:lnTo>
                    <a:pt x="99671" y="339138"/>
                  </a:lnTo>
                  <a:lnTo>
                    <a:pt x="82678" y="346074"/>
                  </a:lnTo>
                  <a:lnTo>
                    <a:pt x="80681" y="345510"/>
                  </a:lnTo>
                  <a:lnTo>
                    <a:pt x="73147" y="340977"/>
                  </a:lnTo>
                  <a:lnTo>
                    <a:pt x="62357" y="338543"/>
                  </a:lnTo>
                  <a:lnTo>
                    <a:pt x="61903" y="330783"/>
                  </a:lnTo>
                  <a:lnTo>
                    <a:pt x="57150" y="325177"/>
                  </a:lnTo>
                  <a:lnTo>
                    <a:pt x="56743" y="321681"/>
                  </a:lnTo>
                  <a:lnTo>
                    <a:pt x="62269" y="297620"/>
                  </a:lnTo>
                  <a:lnTo>
                    <a:pt x="85670" y="254980"/>
                  </a:lnTo>
                  <a:lnTo>
                    <a:pt x="94825" y="234129"/>
                  </a:lnTo>
                  <a:lnTo>
                    <a:pt x="106890" y="204277"/>
                  </a:lnTo>
                  <a:lnTo>
                    <a:pt x="127129" y="163233"/>
                  </a:lnTo>
                  <a:lnTo>
                    <a:pt x="138795" y="121695"/>
                  </a:lnTo>
                  <a:lnTo>
                    <a:pt x="146967" y="77325"/>
                  </a:lnTo>
                  <a:lnTo>
                    <a:pt x="141998" y="49237"/>
                  </a:lnTo>
                  <a:lnTo>
                    <a:pt x="140985" y="47658"/>
                  </a:lnTo>
                  <a:lnTo>
                    <a:pt x="139320" y="46605"/>
                  </a:lnTo>
                  <a:lnTo>
                    <a:pt x="134270" y="44916"/>
                  </a:lnTo>
                  <a:lnTo>
                    <a:pt x="133579" y="42046"/>
                  </a:lnTo>
                  <a:lnTo>
                    <a:pt x="133027" y="355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2" name="SMARTInkShape-83"/>
            <p:cNvSpPr/>
            <p:nvPr>
              <p:custDataLst>
                <p:tags r:id="rId3"/>
              </p:custDataLst>
            </p:nvPr>
          </p:nvSpPr>
          <p:spPr>
            <a:xfrm>
              <a:off x="401638" y="339725"/>
              <a:ext cx="185737" cy="231775"/>
            </a:xfrm>
            <a:custGeom>
              <a:avLst/>
              <a:gdLst/>
              <a:ahLst/>
              <a:cxnLst/>
              <a:rect l="0" t="0" r="0" b="0"/>
              <a:pathLst>
                <a:path w="185737" h="231775">
                  <a:moveTo>
                    <a:pt x="53174" y="0"/>
                  </a:moveTo>
                  <a:lnTo>
                    <a:pt x="53174" y="0"/>
                  </a:lnTo>
                  <a:lnTo>
                    <a:pt x="53174" y="4734"/>
                  </a:lnTo>
                  <a:lnTo>
                    <a:pt x="50528" y="9699"/>
                  </a:lnTo>
                  <a:lnTo>
                    <a:pt x="47037" y="15208"/>
                  </a:lnTo>
                  <a:lnTo>
                    <a:pt x="44079" y="23880"/>
                  </a:lnTo>
                  <a:lnTo>
                    <a:pt x="38352" y="32723"/>
                  </a:lnTo>
                  <a:lnTo>
                    <a:pt x="24341" y="73421"/>
                  </a:lnTo>
                  <a:lnTo>
                    <a:pt x="12221" y="107453"/>
                  </a:lnTo>
                  <a:lnTo>
                    <a:pt x="2708" y="151539"/>
                  </a:lnTo>
                  <a:lnTo>
                    <a:pt x="0" y="179139"/>
                  </a:lnTo>
                  <a:lnTo>
                    <a:pt x="8709" y="210064"/>
                  </a:lnTo>
                  <a:lnTo>
                    <a:pt x="20845" y="225751"/>
                  </a:lnTo>
                  <a:lnTo>
                    <a:pt x="26567" y="229123"/>
                  </a:lnTo>
                  <a:lnTo>
                    <a:pt x="38327" y="231288"/>
                  </a:lnTo>
                  <a:lnTo>
                    <a:pt x="63844" y="231774"/>
                  </a:lnTo>
                  <a:lnTo>
                    <a:pt x="95265" y="219407"/>
                  </a:lnTo>
                  <a:lnTo>
                    <a:pt x="135429" y="196136"/>
                  </a:lnTo>
                  <a:lnTo>
                    <a:pt x="145301" y="189212"/>
                  </a:lnTo>
                  <a:lnTo>
                    <a:pt x="172128" y="153153"/>
                  </a:lnTo>
                  <a:lnTo>
                    <a:pt x="183987" y="112857"/>
                  </a:lnTo>
                  <a:lnTo>
                    <a:pt x="185736" y="101014"/>
                  </a:lnTo>
                  <a:lnTo>
                    <a:pt x="179323" y="70116"/>
                  </a:lnTo>
                  <a:lnTo>
                    <a:pt x="176056" y="63194"/>
                  </a:lnTo>
                  <a:lnTo>
                    <a:pt x="172288" y="56817"/>
                  </a:lnTo>
                  <a:lnTo>
                    <a:pt x="169175" y="47656"/>
                  </a:lnTo>
                  <a:lnTo>
                    <a:pt x="164930" y="41655"/>
                  </a:lnTo>
                  <a:lnTo>
                    <a:pt x="157090" y="38327"/>
                  </a:lnTo>
                  <a:lnTo>
                    <a:pt x="117001" y="35711"/>
                  </a:lnTo>
                  <a:lnTo>
                    <a:pt x="108665" y="38327"/>
                  </a:lnTo>
                  <a:lnTo>
                    <a:pt x="97829" y="445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grpSp>
    </p:spTree>
    <p:extLst>
      <p:ext uri="{BB962C8B-B14F-4D97-AF65-F5344CB8AC3E}">
        <p14:creationId xmlns:p14="http://schemas.microsoft.com/office/powerpoint/2010/main" val="3148691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The Tides Turn</a:t>
            </a:r>
          </a:p>
        </p:txBody>
      </p:sp>
      <p:sp>
        <p:nvSpPr>
          <p:cNvPr id="70659" name="Content Placeholder 2"/>
          <p:cNvSpPr>
            <a:spLocks noGrp="1"/>
          </p:cNvSpPr>
          <p:nvPr>
            <p:ph idx="1"/>
          </p:nvPr>
        </p:nvSpPr>
        <p:spPr/>
        <p:txBody>
          <a:bodyPr/>
          <a:lstStyle/>
          <a:p>
            <a:r>
              <a:rPr lang="en-US" altLang="en-US" smtClean="0"/>
              <a:t>Due to horrible military defeats, hunger and chaos within Russia, a </a:t>
            </a:r>
            <a:r>
              <a:rPr lang="en-US" altLang="en-US" b="1" u="sng" smtClean="0"/>
              <a:t>communist </a:t>
            </a:r>
            <a:r>
              <a:rPr lang="en-US" altLang="en-US" smtClean="0"/>
              <a:t>revolution occurred against the Czar in 1917.  Communist leader </a:t>
            </a:r>
            <a:r>
              <a:rPr lang="en-US" altLang="en-US" b="1" u="sng" smtClean="0"/>
              <a:t>Vladimir Lenin </a:t>
            </a:r>
            <a:r>
              <a:rPr lang="en-US" altLang="en-US" smtClean="0"/>
              <a:t>pulled Russia out of the war, which greatly upset the other Allies. </a:t>
            </a:r>
          </a:p>
        </p:txBody>
      </p:sp>
    </p:spTree>
    <p:extLst>
      <p:ext uri="{BB962C8B-B14F-4D97-AF65-F5344CB8AC3E}">
        <p14:creationId xmlns:p14="http://schemas.microsoft.com/office/powerpoint/2010/main" val="4077763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Germany Defeated</a:t>
            </a:r>
          </a:p>
        </p:txBody>
      </p:sp>
      <p:sp>
        <p:nvSpPr>
          <p:cNvPr id="71683" name="Content Placeholder 2"/>
          <p:cNvSpPr>
            <a:spLocks noGrp="1"/>
          </p:cNvSpPr>
          <p:nvPr>
            <p:ph idx="1"/>
          </p:nvPr>
        </p:nvSpPr>
        <p:spPr/>
        <p:txBody>
          <a:bodyPr/>
          <a:lstStyle/>
          <a:p>
            <a:r>
              <a:rPr lang="en-US" altLang="en-US" smtClean="0"/>
              <a:t>The Germans are closing in on Paris, but the Americans come to the rescue.  In 1918 the Allies slowly pushed the Germans back, who were exhausted of men and materials</a:t>
            </a:r>
          </a:p>
        </p:txBody>
      </p:sp>
    </p:spTree>
    <p:extLst>
      <p:ext uri="{BB962C8B-B14F-4D97-AF65-F5344CB8AC3E}">
        <p14:creationId xmlns:p14="http://schemas.microsoft.com/office/powerpoint/2010/main" val="2813106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America’s Greatest Hero</a:t>
            </a:r>
          </a:p>
        </p:txBody>
      </p:sp>
      <p:sp>
        <p:nvSpPr>
          <p:cNvPr id="72707" name="Content Placeholder 2"/>
          <p:cNvSpPr>
            <a:spLocks noGrp="1"/>
          </p:cNvSpPr>
          <p:nvPr>
            <p:ph idx="1"/>
          </p:nvPr>
        </p:nvSpPr>
        <p:spPr/>
        <p:txBody>
          <a:bodyPr/>
          <a:lstStyle/>
          <a:p>
            <a:r>
              <a:rPr lang="en-US" altLang="en-US" smtClean="0"/>
              <a:t>Trapped behind enemy lines, Alvin York was being blistered with machine gun fire.  York took out the machine gunner with his rifle and stormed the German position with only a pistol.  York took the German position at amazing odds.  York won the Congressional Medal of Honor</a:t>
            </a:r>
          </a:p>
        </p:txBody>
      </p:sp>
    </p:spTree>
    <p:extLst>
      <p:ext uri="{BB962C8B-B14F-4D97-AF65-F5344CB8AC3E}">
        <p14:creationId xmlns:p14="http://schemas.microsoft.com/office/powerpoint/2010/main" val="1118999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US Gives the Allies the Edge</a:t>
            </a:r>
          </a:p>
        </p:txBody>
      </p:sp>
      <p:sp>
        <p:nvSpPr>
          <p:cNvPr id="73731" name="Content Placeholder 2"/>
          <p:cNvSpPr>
            <a:spLocks noGrp="1"/>
          </p:cNvSpPr>
          <p:nvPr>
            <p:ph idx="1"/>
          </p:nvPr>
        </p:nvSpPr>
        <p:spPr/>
        <p:txBody>
          <a:bodyPr/>
          <a:lstStyle/>
          <a:p>
            <a:r>
              <a:rPr lang="en-US" altLang="en-US" smtClean="0"/>
              <a:t>Austria-Hungary surrendered first in 1918, which just leaves Germany. Soldiers for Germany deserted or just refused to fight anymore.  Then Germany on </a:t>
            </a:r>
            <a:r>
              <a:rPr lang="en-US" altLang="en-US" b="1" u="sng" smtClean="0"/>
              <a:t>11</a:t>
            </a:r>
            <a:r>
              <a:rPr lang="en-US" altLang="en-US" b="1" u="sng" baseline="30000" smtClean="0"/>
              <a:t>th</a:t>
            </a:r>
            <a:r>
              <a:rPr lang="en-US" altLang="en-US" b="1" u="sng" smtClean="0"/>
              <a:t> hour of the 11</a:t>
            </a:r>
            <a:r>
              <a:rPr lang="en-US" altLang="en-US" b="1" u="sng" baseline="30000" smtClean="0"/>
              <a:t>th</a:t>
            </a:r>
            <a:r>
              <a:rPr lang="en-US" altLang="en-US" b="1" u="sng" smtClean="0"/>
              <a:t> day of the 11</a:t>
            </a:r>
            <a:r>
              <a:rPr lang="en-US" altLang="en-US" b="1" u="sng" baseline="30000" smtClean="0"/>
              <a:t>th</a:t>
            </a:r>
            <a:r>
              <a:rPr lang="en-US" altLang="en-US" b="1" u="sng" smtClean="0"/>
              <a:t> month in 1918</a:t>
            </a:r>
            <a:r>
              <a:rPr lang="en-US" altLang="en-US" smtClean="0"/>
              <a:t> signed an armistice. </a:t>
            </a:r>
          </a:p>
        </p:txBody>
      </p:sp>
    </p:spTree>
    <p:extLst>
      <p:ext uri="{BB962C8B-B14F-4D97-AF65-F5344CB8AC3E}">
        <p14:creationId xmlns:p14="http://schemas.microsoft.com/office/powerpoint/2010/main" val="1049594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Costs of War</a:t>
            </a:r>
          </a:p>
        </p:txBody>
      </p:sp>
      <p:sp>
        <p:nvSpPr>
          <p:cNvPr id="74755" name="Content Placeholder 2"/>
          <p:cNvSpPr>
            <a:spLocks noGrp="1"/>
          </p:cNvSpPr>
          <p:nvPr>
            <p:ph idx="1"/>
          </p:nvPr>
        </p:nvSpPr>
        <p:spPr/>
        <p:txBody>
          <a:bodyPr/>
          <a:lstStyle/>
          <a:p>
            <a:r>
              <a:rPr lang="en-US" altLang="en-US" smtClean="0"/>
              <a:t>The war cost the US $35.5 billion, which was to be paid by </a:t>
            </a:r>
            <a:r>
              <a:rPr lang="en-US" altLang="en-US" b="1" u="sng" smtClean="0"/>
              <a:t>taxpayers and war bonds</a:t>
            </a:r>
          </a:p>
        </p:txBody>
      </p:sp>
    </p:spTree>
    <p:extLst>
      <p:ext uri="{BB962C8B-B14F-4D97-AF65-F5344CB8AC3E}">
        <p14:creationId xmlns:p14="http://schemas.microsoft.com/office/powerpoint/2010/main" val="420198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838200" y="0"/>
            <a:ext cx="7772400" cy="1143000"/>
          </a:xfrm>
        </p:spPr>
        <p:txBody>
          <a:bodyPr/>
          <a:lstStyle/>
          <a:p>
            <a:r>
              <a:rPr lang="en-US" altLang="en-US" smtClean="0"/>
              <a:t>The “Big Three”</a:t>
            </a:r>
          </a:p>
        </p:txBody>
      </p:sp>
      <p:sp>
        <p:nvSpPr>
          <p:cNvPr id="75779" name="Content Placeholder 2"/>
          <p:cNvSpPr>
            <a:spLocks noGrp="1"/>
          </p:cNvSpPr>
          <p:nvPr>
            <p:ph idx="1"/>
          </p:nvPr>
        </p:nvSpPr>
        <p:spPr>
          <a:xfrm>
            <a:off x="0" y="1066800"/>
            <a:ext cx="9144000" cy="5486400"/>
          </a:xfrm>
        </p:spPr>
        <p:txBody>
          <a:bodyPr/>
          <a:lstStyle/>
          <a:p>
            <a:r>
              <a:rPr lang="en-US" altLang="en-US" smtClean="0"/>
              <a:t>Wilson wanted “</a:t>
            </a:r>
            <a:r>
              <a:rPr lang="en-US" altLang="en-US" b="1" u="sng" smtClean="0"/>
              <a:t>peace without victory</a:t>
            </a:r>
            <a:r>
              <a:rPr lang="en-US" altLang="en-US" smtClean="0"/>
              <a:t>,” and wanted defeated nations to be treated well to avoid a war of </a:t>
            </a:r>
            <a:r>
              <a:rPr lang="en-US" altLang="en-US" b="1" u="sng" smtClean="0"/>
              <a:t>revenge</a:t>
            </a:r>
            <a:r>
              <a:rPr lang="en-US" altLang="en-US" smtClean="0"/>
              <a:t> in the future.  Wilson introduced America’s goals his </a:t>
            </a:r>
            <a:r>
              <a:rPr lang="en-US" altLang="en-US" b="1" u="sng" smtClean="0"/>
              <a:t>Fourteen Points</a:t>
            </a:r>
            <a:r>
              <a:rPr lang="en-US" altLang="en-US" smtClean="0"/>
              <a:t>, which were admired by the Germans, but not the other Allies.</a:t>
            </a:r>
          </a:p>
          <a:p>
            <a:r>
              <a:rPr lang="en-US" altLang="en-US" smtClean="0"/>
              <a:t>Wilson wanted to eliminate the basic causes of war, such as conflicts over nationalism and imperialism.  Wilson also called for an end to alliances, a reduction of military arms, and self-determination</a:t>
            </a:r>
          </a:p>
        </p:txBody>
      </p:sp>
      <p:sp>
        <p:nvSpPr>
          <p:cNvPr id="10" name="SMARTInkShape-84"/>
          <p:cNvSpPr/>
          <p:nvPr>
            <p:custDataLst>
              <p:tags r:id="rId1"/>
            </p:custDataLst>
          </p:nvPr>
        </p:nvSpPr>
        <p:spPr>
          <a:xfrm>
            <a:off x="36513" y="990600"/>
            <a:ext cx="401637" cy="731838"/>
          </a:xfrm>
          <a:custGeom>
            <a:avLst/>
            <a:gdLst/>
            <a:ahLst/>
            <a:cxnLst/>
            <a:rect l="0" t="0" r="0" b="0"/>
            <a:pathLst>
              <a:path w="401637" h="731838">
                <a:moveTo>
                  <a:pt x="71362" y="133792"/>
                </a:moveTo>
                <a:lnTo>
                  <a:pt x="71362" y="133792"/>
                </a:lnTo>
                <a:lnTo>
                  <a:pt x="66624" y="133792"/>
                </a:lnTo>
                <a:lnTo>
                  <a:pt x="65227" y="132799"/>
                </a:lnTo>
                <a:lnTo>
                  <a:pt x="64297" y="131146"/>
                </a:lnTo>
                <a:lnTo>
                  <a:pt x="62803" y="121363"/>
                </a:lnTo>
                <a:lnTo>
                  <a:pt x="62445" y="90342"/>
                </a:lnTo>
                <a:lnTo>
                  <a:pt x="65085" y="82069"/>
                </a:lnTo>
                <a:lnTo>
                  <a:pt x="77662" y="65575"/>
                </a:lnTo>
                <a:lnTo>
                  <a:pt x="105094" y="33404"/>
                </a:lnTo>
                <a:lnTo>
                  <a:pt x="146681" y="11581"/>
                </a:lnTo>
                <a:lnTo>
                  <a:pt x="167094" y="2459"/>
                </a:lnTo>
                <a:lnTo>
                  <a:pt x="202664" y="0"/>
                </a:lnTo>
                <a:lnTo>
                  <a:pt x="211711" y="2561"/>
                </a:lnTo>
                <a:lnTo>
                  <a:pt x="220029" y="6014"/>
                </a:lnTo>
                <a:lnTo>
                  <a:pt x="247296" y="13154"/>
                </a:lnTo>
                <a:lnTo>
                  <a:pt x="264663" y="22944"/>
                </a:lnTo>
                <a:lnTo>
                  <a:pt x="274972" y="24995"/>
                </a:lnTo>
                <a:lnTo>
                  <a:pt x="279507" y="27527"/>
                </a:lnTo>
                <a:lnTo>
                  <a:pt x="323346" y="69308"/>
                </a:lnTo>
                <a:lnTo>
                  <a:pt x="328617" y="72943"/>
                </a:lnTo>
                <a:lnTo>
                  <a:pt x="337119" y="84920"/>
                </a:lnTo>
                <a:lnTo>
                  <a:pt x="359479" y="124491"/>
                </a:lnTo>
                <a:lnTo>
                  <a:pt x="369019" y="137596"/>
                </a:lnTo>
                <a:lnTo>
                  <a:pt x="389491" y="181567"/>
                </a:lnTo>
                <a:lnTo>
                  <a:pt x="397603" y="207147"/>
                </a:lnTo>
                <a:lnTo>
                  <a:pt x="400847" y="248198"/>
                </a:lnTo>
                <a:lnTo>
                  <a:pt x="401488" y="290004"/>
                </a:lnTo>
                <a:lnTo>
                  <a:pt x="401614" y="330342"/>
                </a:lnTo>
                <a:lnTo>
                  <a:pt x="401636" y="363896"/>
                </a:lnTo>
                <a:lnTo>
                  <a:pt x="400651" y="398974"/>
                </a:lnTo>
                <a:lnTo>
                  <a:pt x="395510" y="434501"/>
                </a:lnTo>
                <a:lnTo>
                  <a:pt x="392554" y="469172"/>
                </a:lnTo>
                <a:lnTo>
                  <a:pt x="383172" y="510702"/>
                </a:lnTo>
                <a:lnTo>
                  <a:pt x="372037" y="542462"/>
                </a:lnTo>
                <a:lnTo>
                  <a:pt x="355242" y="584599"/>
                </a:lnTo>
                <a:lnTo>
                  <a:pt x="339319" y="626176"/>
                </a:lnTo>
                <a:lnTo>
                  <a:pt x="332287" y="642346"/>
                </a:lnTo>
                <a:lnTo>
                  <a:pt x="301128" y="681175"/>
                </a:lnTo>
                <a:lnTo>
                  <a:pt x="288658" y="698253"/>
                </a:lnTo>
                <a:lnTo>
                  <a:pt x="255591" y="719813"/>
                </a:lnTo>
                <a:lnTo>
                  <a:pt x="237916" y="728001"/>
                </a:lnTo>
                <a:lnTo>
                  <a:pt x="193685" y="731837"/>
                </a:lnTo>
                <a:lnTo>
                  <a:pt x="168770" y="729359"/>
                </a:lnTo>
                <a:lnTo>
                  <a:pt x="152345" y="723923"/>
                </a:lnTo>
                <a:lnTo>
                  <a:pt x="114708" y="703392"/>
                </a:lnTo>
                <a:lnTo>
                  <a:pt x="73838" y="670789"/>
                </a:lnTo>
                <a:lnTo>
                  <a:pt x="29850" y="627969"/>
                </a:lnTo>
                <a:lnTo>
                  <a:pt x="6436" y="584496"/>
                </a:lnTo>
                <a:lnTo>
                  <a:pt x="1231" y="552553"/>
                </a:lnTo>
                <a:lnTo>
                  <a:pt x="203" y="514936"/>
                </a:lnTo>
                <a:lnTo>
                  <a:pt x="0" y="474322"/>
                </a:lnTo>
                <a:lnTo>
                  <a:pt x="7087" y="430507"/>
                </a:lnTo>
                <a:lnTo>
                  <a:pt x="15179" y="395449"/>
                </a:lnTo>
                <a:lnTo>
                  <a:pt x="23858" y="360918"/>
                </a:lnTo>
                <a:lnTo>
                  <a:pt x="38322" y="319435"/>
                </a:lnTo>
                <a:lnTo>
                  <a:pt x="54299" y="285039"/>
                </a:lnTo>
                <a:lnTo>
                  <a:pt x="74241" y="252358"/>
                </a:lnTo>
                <a:lnTo>
                  <a:pt x="102898" y="209907"/>
                </a:lnTo>
                <a:lnTo>
                  <a:pt x="143401" y="168265"/>
                </a:lnTo>
                <a:lnTo>
                  <a:pt x="181356" y="132819"/>
                </a:lnTo>
                <a:lnTo>
                  <a:pt x="249894" y="980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1" name="SMARTInkShape-85"/>
          <p:cNvSpPr/>
          <p:nvPr>
            <p:custDataLst>
              <p:tags r:id="rId2"/>
            </p:custDataLst>
          </p:nvPr>
        </p:nvSpPr>
        <p:spPr>
          <a:xfrm>
            <a:off x="17463" y="4037013"/>
            <a:ext cx="438150" cy="677862"/>
          </a:xfrm>
          <a:custGeom>
            <a:avLst/>
            <a:gdLst/>
            <a:ahLst/>
            <a:cxnLst/>
            <a:rect l="0" t="0" r="0" b="0"/>
            <a:pathLst>
              <a:path w="438150" h="677862">
                <a:moveTo>
                  <a:pt x="98330" y="106936"/>
                </a:moveTo>
                <a:lnTo>
                  <a:pt x="98330" y="106936"/>
                </a:lnTo>
                <a:lnTo>
                  <a:pt x="89754" y="106936"/>
                </a:lnTo>
                <a:lnTo>
                  <a:pt x="89495" y="102201"/>
                </a:lnTo>
                <a:lnTo>
                  <a:pt x="88465" y="100805"/>
                </a:lnTo>
                <a:lnTo>
                  <a:pt x="81694" y="98383"/>
                </a:lnTo>
                <a:lnTo>
                  <a:pt x="80998" y="95535"/>
                </a:lnTo>
                <a:lnTo>
                  <a:pt x="80474" y="89471"/>
                </a:lnTo>
                <a:lnTo>
                  <a:pt x="95287" y="73302"/>
                </a:lnTo>
                <a:lnTo>
                  <a:pt x="96977" y="67867"/>
                </a:lnTo>
                <a:lnTo>
                  <a:pt x="98422" y="66020"/>
                </a:lnTo>
                <a:lnTo>
                  <a:pt x="143054" y="26629"/>
                </a:lnTo>
                <a:lnTo>
                  <a:pt x="146034" y="23660"/>
                </a:lnTo>
                <a:lnTo>
                  <a:pt x="154644" y="20362"/>
                </a:lnTo>
                <a:lnTo>
                  <a:pt x="198646" y="6778"/>
                </a:lnTo>
                <a:lnTo>
                  <a:pt x="209498" y="2946"/>
                </a:lnTo>
                <a:lnTo>
                  <a:pt x="251625" y="0"/>
                </a:lnTo>
                <a:lnTo>
                  <a:pt x="288387" y="878"/>
                </a:lnTo>
                <a:lnTo>
                  <a:pt x="332904" y="19652"/>
                </a:lnTo>
                <a:lnTo>
                  <a:pt x="346712" y="27216"/>
                </a:lnTo>
                <a:lnTo>
                  <a:pt x="377210" y="55175"/>
                </a:lnTo>
                <a:lnTo>
                  <a:pt x="381279" y="64436"/>
                </a:lnTo>
                <a:lnTo>
                  <a:pt x="384082" y="74170"/>
                </a:lnTo>
                <a:lnTo>
                  <a:pt x="402571" y="114604"/>
                </a:lnTo>
                <a:lnTo>
                  <a:pt x="408761" y="133329"/>
                </a:lnTo>
                <a:lnTo>
                  <a:pt x="413245" y="151433"/>
                </a:lnTo>
                <a:lnTo>
                  <a:pt x="417171" y="164381"/>
                </a:lnTo>
                <a:lnTo>
                  <a:pt x="426182" y="207214"/>
                </a:lnTo>
                <a:lnTo>
                  <a:pt x="429979" y="249789"/>
                </a:lnTo>
                <a:lnTo>
                  <a:pt x="437347" y="294218"/>
                </a:lnTo>
                <a:lnTo>
                  <a:pt x="438149" y="338714"/>
                </a:lnTo>
                <a:lnTo>
                  <a:pt x="437183" y="350708"/>
                </a:lnTo>
                <a:lnTo>
                  <a:pt x="430082" y="391606"/>
                </a:lnTo>
                <a:lnTo>
                  <a:pt x="424616" y="421818"/>
                </a:lnTo>
                <a:lnTo>
                  <a:pt x="408240" y="460526"/>
                </a:lnTo>
                <a:lnTo>
                  <a:pt x="387508" y="502434"/>
                </a:lnTo>
                <a:lnTo>
                  <a:pt x="366647" y="544083"/>
                </a:lnTo>
                <a:lnTo>
                  <a:pt x="346109" y="579768"/>
                </a:lnTo>
                <a:lnTo>
                  <a:pt x="319831" y="612812"/>
                </a:lnTo>
                <a:lnTo>
                  <a:pt x="310064" y="621219"/>
                </a:lnTo>
                <a:lnTo>
                  <a:pt x="293047" y="640126"/>
                </a:lnTo>
                <a:lnTo>
                  <a:pt x="271160" y="655821"/>
                </a:lnTo>
                <a:lnTo>
                  <a:pt x="239176" y="666811"/>
                </a:lnTo>
                <a:lnTo>
                  <a:pt x="226630" y="674176"/>
                </a:lnTo>
                <a:lnTo>
                  <a:pt x="194679" y="677685"/>
                </a:lnTo>
                <a:lnTo>
                  <a:pt x="177208" y="677861"/>
                </a:lnTo>
                <a:lnTo>
                  <a:pt x="145627" y="665483"/>
                </a:lnTo>
                <a:lnTo>
                  <a:pt x="105393" y="642198"/>
                </a:lnTo>
                <a:lnTo>
                  <a:pt x="83051" y="625583"/>
                </a:lnTo>
                <a:lnTo>
                  <a:pt x="50772" y="585613"/>
                </a:lnTo>
                <a:lnTo>
                  <a:pt x="24881" y="549031"/>
                </a:lnTo>
                <a:lnTo>
                  <a:pt x="12307" y="506250"/>
                </a:lnTo>
                <a:lnTo>
                  <a:pt x="3044" y="462689"/>
                </a:lnTo>
                <a:lnTo>
                  <a:pt x="355" y="419039"/>
                </a:lnTo>
                <a:lnTo>
                  <a:pt x="0" y="374559"/>
                </a:lnTo>
                <a:lnTo>
                  <a:pt x="948" y="329967"/>
                </a:lnTo>
                <a:lnTo>
                  <a:pt x="12396" y="285363"/>
                </a:lnTo>
                <a:lnTo>
                  <a:pt x="29805" y="244252"/>
                </a:lnTo>
                <a:lnTo>
                  <a:pt x="60100" y="208091"/>
                </a:lnTo>
                <a:lnTo>
                  <a:pt x="116217" y="1693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887357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219200" y="-228600"/>
            <a:ext cx="7772400" cy="1143000"/>
          </a:xfrm>
        </p:spPr>
        <p:txBody>
          <a:bodyPr/>
          <a:lstStyle/>
          <a:p>
            <a:pPr eaLnBrk="1" hangingPunct="1"/>
            <a:r>
              <a:rPr lang="en-US" altLang="en-US" smtClean="0"/>
              <a:t>Wilson’s Plan</a:t>
            </a:r>
          </a:p>
        </p:txBody>
      </p:sp>
      <p:sp>
        <p:nvSpPr>
          <p:cNvPr id="76803" name="Rectangle 3"/>
          <p:cNvSpPr>
            <a:spLocks noGrp="1" noChangeArrowheads="1"/>
          </p:cNvSpPr>
          <p:nvPr>
            <p:ph type="body" idx="1"/>
          </p:nvPr>
        </p:nvSpPr>
        <p:spPr>
          <a:xfrm>
            <a:off x="685800" y="1371600"/>
            <a:ext cx="8153400" cy="5029200"/>
          </a:xfrm>
        </p:spPr>
        <p:txBody>
          <a:bodyPr/>
          <a:lstStyle/>
          <a:p>
            <a:pPr eaLnBrk="1" hangingPunct="1">
              <a:lnSpc>
                <a:spcPct val="90000"/>
              </a:lnSpc>
            </a:pPr>
            <a:r>
              <a:rPr lang="en-US" altLang="en-US" smtClean="0"/>
              <a:t>Eleventh day, eleventh hour in eleventh month (Nov. 11)</a:t>
            </a:r>
          </a:p>
          <a:p>
            <a:pPr eaLnBrk="1" hangingPunct="1">
              <a:lnSpc>
                <a:spcPct val="90000"/>
              </a:lnSpc>
            </a:pPr>
            <a:r>
              <a:rPr lang="en-US" altLang="en-US" smtClean="0"/>
              <a:t>Met at the Palace of Versailles on January 1918</a:t>
            </a:r>
          </a:p>
          <a:p>
            <a:pPr lvl="1" eaLnBrk="1" hangingPunct="1">
              <a:lnSpc>
                <a:spcPct val="90000"/>
              </a:lnSpc>
            </a:pPr>
            <a:r>
              <a:rPr lang="en-US" altLang="en-US" smtClean="0"/>
              <a:t>Allies met to decide the peace terms</a:t>
            </a:r>
          </a:p>
          <a:p>
            <a:pPr lvl="1" eaLnBrk="1" hangingPunct="1">
              <a:lnSpc>
                <a:spcPct val="90000"/>
              </a:lnSpc>
            </a:pPr>
            <a:r>
              <a:rPr lang="en-US" altLang="en-US" smtClean="0"/>
              <a:t>Central Powers and Russia were not invited</a:t>
            </a:r>
          </a:p>
          <a:p>
            <a:pPr eaLnBrk="1" hangingPunct="1">
              <a:lnSpc>
                <a:spcPct val="90000"/>
              </a:lnSpc>
            </a:pPr>
            <a:r>
              <a:rPr lang="en-US" altLang="en-US" smtClean="0"/>
              <a:t>Wilson presented his plan called the “Fourteen Points” on January 18, 1918</a:t>
            </a:r>
          </a:p>
          <a:p>
            <a:pPr lvl="1" eaLnBrk="1" hangingPunct="1">
              <a:lnSpc>
                <a:spcPct val="90000"/>
              </a:lnSpc>
            </a:pPr>
            <a:r>
              <a:rPr lang="en-US" altLang="en-US" smtClean="0"/>
              <a:t>Goal was to eliminate the causes of WWI</a:t>
            </a:r>
          </a:p>
        </p:txBody>
      </p:sp>
      <p:sp>
        <p:nvSpPr>
          <p:cNvPr id="11" name="SMARTInkShape-100"/>
          <p:cNvSpPr/>
          <p:nvPr>
            <p:custDataLst>
              <p:tags r:id="rId1"/>
            </p:custDataLst>
          </p:nvPr>
        </p:nvSpPr>
        <p:spPr>
          <a:xfrm>
            <a:off x="4946650" y="2652713"/>
            <a:ext cx="1706563" cy="106362"/>
          </a:xfrm>
          <a:custGeom>
            <a:avLst/>
            <a:gdLst/>
            <a:ahLst/>
            <a:cxnLst/>
            <a:rect l="0" t="0" r="0" b="0"/>
            <a:pathLst>
              <a:path w="1706563" h="106362">
                <a:moveTo>
                  <a:pt x="0" y="17727"/>
                </a:moveTo>
                <a:lnTo>
                  <a:pt x="0" y="17727"/>
                </a:lnTo>
                <a:lnTo>
                  <a:pt x="0" y="33"/>
                </a:lnTo>
                <a:lnTo>
                  <a:pt x="42920" y="0"/>
                </a:lnTo>
                <a:lnTo>
                  <a:pt x="87371" y="0"/>
                </a:lnTo>
                <a:lnTo>
                  <a:pt x="131556" y="0"/>
                </a:lnTo>
                <a:lnTo>
                  <a:pt x="155723" y="985"/>
                </a:lnTo>
                <a:lnTo>
                  <a:pt x="189509" y="7632"/>
                </a:lnTo>
                <a:lnTo>
                  <a:pt x="233713" y="8756"/>
                </a:lnTo>
                <a:lnTo>
                  <a:pt x="278346" y="1223"/>
                </a:lnTo>
                <a:lnTo>
                  <a:pt x="323018" y="7739"/>
                </a:lnTo>
                <a:lnTo>
                  <a:pt x="362948" y="1134"/>
                </a:lnTo>
                <a:lnTo>
                  <a:pt x="402801" y="7164"/>
                </a:lnTo>
                <a:lnTo>
                  <a:pt x="446841" y="8639"/>
                </a:lnTo>
                <a:lnTo>
                  <a:pt x="479855" y="11445"/>
                </a:lnTo>
                <a:lnTo>
                  <a:pt x="502222" y="15865"/>
                </a:lnTo>
                <a:lnTo>
                  <a:pt x="545274" y="22588"/>
                </a:lnTo>
                <a:lnTo>
                  <a:pt x="580816" y="21606"/>
                </a:lnTo>
                <a:lnTo>
                  <a:pt x="619307" y="32026"/>
                </a:lnTo>
                <a:lnTo>
                  <a:pt x="644141" y="33453"/>
                </a:lnTo>
                <a:lnTo>
                  <a:pt x="683352" y="27689"/>
                </a:lnTo>
                <a:lnTo>
                  <a:pt x="724291" y="33751"/>
                </a:lnTo>
                <a:lnTo>
                  <a:pt x="767481" y="35230"/>
                </a:lnTo>
                <a:lnTo>
                  <a:pt x="805391" y="35424"/>
                </a:lnTo>
                <a:lnTo>
                  <a:pt x="846331" y="42466"/>
                </a:lnTo>
                <a:lnTo>
                  <a:pt x="885403" y="44074"/>
                </a:lnTo>
                <a:lnTo>
                  <a:pt x="917814" y="46895"/>
                </a:lnTo>
                <a:lnTo>
                  <a:pt x="943630" y="51940"/>
                </a:lnTo>
                <a:lnTo>
                  <a:pt x="983557" y="48629"/>
                </a:lnTo>
                <a:lnTo>
                  <a:pt x="1026790" y="52781"/>
                </a:lnTo>
                <a:lnTo>
                  <a:pt x="1064332" y="53128"/>
                </a:lnTo>
                <a:lnTo>
                  <a:pt x="1089383" y="54150"/>
                </a:lnTo>
                <a:lnTo>
                  <a:pt x="1129446" y="61221"/>
                </a:lnTo>
                <a:lnTo>
                  <a:pt x="1172592" y="62956"/>
                </a:lnTo>
                <a:lnTo>
                  <a:pt x="1192057" y="67129"/>
                </a:lnTo>
                <a:lnTo>
                  <a:pt x="1235142" y="63606"/>
                </a:lnTo>
                <a:lnTo>
                  <a:pt x="1272650" y="70137"/>
                </a:lnTo>
                <a:lnTo>
                  <a:pt x="1295719" y="69694"/>
                </a:lnTo>
                <a:lnTo>
                  <a:pt x="1315572" y="65734"/>
                </a:lnTo>
                <a:lnTo>
                  <a:pt x="1358053" y="70518"/>
                </a:lnTo>
                <a:lnTo>
                  <a:pt x="1387879" y="69872"/>
                </a:lnTo>
                <a:lnTo>
                  <a:pt x="1405753" y="65786"/>
                </a:lnTo>
                <a:lnTo>
                  <a:pt x="1447450" y="70522"/>
                </a:lnTo>
                <a:lnTo>
                  <a:pt x="1489147" y="70885"/>
                </a:lnTo>
                <a:lnTo>
                  <a:pt x="1529850" y="71892"/>
                </a:lnTo>
                <a:lnTo>
                  <a:pt x="1538013" y="75613"/>
                </a:lnTo>
                <a:lnTo>
                  <a:pt x="1542573" y="76014"/>
                </a:lnTo>
                <a:lnTo>
                  <a:pt x="1569930" y="71775"/>
                </a:lnTo>
                <a:lnTo>
                  <a:pt x="1578991" y="73919"/>
                </a:lnTo>
                <a:lnTo>
                  <a:pt x="1587320" y="77170"/>
                </a:lnTo>
                <a:lnTo>
                  <a:pt x="1631003" y="87745"/>
                </a:lnTo>
                <a:lnTo>
                  <a:pt x="1646851" y="88517"/>
                </a:lnTo>
                <a:lnTo>
                  <a:pt x="1652889" y="91209"/>
                </a:lnTo>
                <a:lnTo>
                  <a:pt x="1658881" y="94703"/>
                </a:lnTo>
                <a:lnTo>
                  <a:pt x="1670816" y="96945"/>
                </a:lnTo>
                <a:lnTo>
                  <a:pt x="1683977" y="97465"/>
                </a:lnTo>
                <a:lnTo>
                  <a:pt x="1685549" y="98461"/>
                </a:lnTo>
                <a:lnTo>
                  <a:pt x="1686596" y="100110"/>
                </a:lnTo>
                <a:lnTo>
                  <a:pt x="1688278" y="105126"/>
                </a:lnTo>
                <a:lnTo>
                  <a:pt x="1691156" y="103187"/>
                </a:lnTo>
                <a:lnTo>
                  <a:pt x="1696349" y="98622"/>
                </a:lnTo>
                <a:lnTo>
                  <a:pt x="1696775" y="99232"/>
                </a:lnTo>
                <a:lnTo>
                  <a:pt x="1697375" y="102826"/>
                </a:lnTo>
                <a:lnTo>
                  <a:pt x="1697515" y="100523"/>
                </a:lnTo>
                <a:lnTo>
                  <a:pt x="1698545" y="100500"/>
                </a:lnTo>
                <a:lnTo>
                  <a:pt x="1706562" y="1063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2" name="SMARTInkShape-101"/>
          <p:cNvSpPr/>
          <p:nvPr>
            <p:custDataLst>
              <p:tags r:id="rId2"/>
            </p:custDataLst>
          </p:nvPr>
        </p:nvSpPr>
        <p:spPr>
          <a:xfrm>
            <a:off x="652463" y="4116388"/>
            <a:ext cx="542925" cy="812800"/>
          </a:xfrm>
          <a:custGeom>
            <a:avLst/>
            <a:gdLst/>
            <a:ahLst/>
            <a:cxnLst/>
            <a:rect l="0" t="0" r="0" b="0"/>
            <a:pathLst>
              <a:path w="542925" h="812800">
                <a:moveTo>
                  <a:pt x="213446" y="0"/>
                </a:moveTo>
                <a:lnTo>
                  <a:pt x="213446" y="0"/>
                </a:lnTo>
                <a:lnTo>
                  <a:pt x="213446" y="7693"/>
                </a:lnTo>
                <a:lnTo>
                  <a:pt x="207316" y="15823"/>
                </a:lnTo>
                <a:lnTo>
                  <a:pt x="205352" y="24102"/>
                </a:lnTo>
                <a:lnTo>
                  <a:pt x="204894" y="29905"/>
                </a:lnTo>
                <a:lnTo>
                  <a:pt x="202047" y="35794"/>
                </a:lnTo>
                <a:lnTo>
                  <a:pt x="192144" y="52407"/>
                </a:lnTo>
                <a:lnTo>
                  <a:pt x="174417" y="95719"/>
                </a:lnTo>
                <a:lnTo>
                  <a:pt x="153963" y="137025"/>
                </a:lnTo>
                <a:lnTo>
                  <a:pt x="130530" y="178697"/>
                </a:lnTo>
                <a:lnTo>
                  <a:pt x="121099" y="191603"/>
                </a:lnTo>
                <a:lnTo>
                  <a:pt x="94587" y="235448"/>
                </a:lnTo>
                <a:lnTo>
                  <a:pt x="77087" y="277393"/>
                </a:lnTo>
                <a:lnTo>
                  <a:pt x="54816" y="321707"/>
                </a:lnTo>
                <a:lnTo>
                  <a:pt x="41389" y="362147"/>
                </a:lnTo>
                <a:lnTo>
                  <a:pt x="24056" y="401241"/>
                </a:lnTo>
                <a:lnTo>
                  <a:pt x="15934" y="437642"/>
                </a:lnTo>
                <a:lnTo>
                  <a:pt x="9815" y="473512"/>
                </a:lnTo>
                <a:lnTo>
                  <a:pt x="2477" y="510271"/>
                </a:lnTo>
                <a:lnTo>
                  <a:pt x="0" y="552094"/>
                </a:lnTo>
                <a:lnTo>
                  <a:pt x="4245" y="594073"/>
                </a:lnTo>
                <a:lnTo>
                  <a:pt x="14626" y="633470"/>
                </a:lnTo>
                <a:lnTo>
                  <a:pt x="26221" y="669933"/>
                </a:lnTo>
                <a:lnTo>
                  <a:pt x="38053" y="701072"/>
                </a:lnTo>
                <a:lnTo>
                  <a:pt x="68292" y="743196"/>
                </a:lnTo>
                <a:lnTo>
                  <a:pt x="91656" y="769520"/>
                </a:lnTo>
                <a:lnTo>
                  <a:pt x="135823" y="797562"/>
                </a:lnTo>
                <a:lnTo>
                  <a:pt x="151198" y="806176"/>
                </a:lnTo>
                <a:lnTo>
                  <a:pt x="171988" y="811026"/>
                </a:lnTo>
                <a:lnTo>
                  <a:pt x="213858" y="812799"/>
                </a:lnTo>
                <a:lnTo>
                  <a:pt x="251036" y="810385"/>
                </a:lnTo>
                <a:lnTo>
                  <a:pt x="292977" y="797823"/>
                </a:lnTo>
                <a:lnTo>
                  <a:pt x="330665" y="783238"/>
                </a:lnTo>
                <a:lnTo>
                  <a:pt x="371512" y="758669"/>
                </a:lnTo>
                <a:lnTo>
                  <a:pt x="412088" y="723651"/>
                </a:lnTo>
                <a:lnTo>
                  <a:pt x="431853" y="705830"/>
                </a:lnTo>
                <a:lnTo>
                  <a:pt x="463559" y="664814"/>
                </a:lnTo>
                <a:lnTo>
                  <a:pt x="491966" y="623121"/>
                </a:lnTo>
                <a:lnTo>
                  <a:pt x="506998" y="586592"/>
                </a:lnTo>
                <a:lnTo>
                  <a:pt x="519511" y="546175"/>
                </a:lnTo>
                <a:lnTo>
                  <a:pt x="531526" y="508519"/>
                </a:lnTo>
                <a:lnTo>
                  <a:pt x="540799" y="466518"/>
                </a:lnTo>
                <a:lnTo>
                  <a:pt x="542924" y="429248"/>
                </a:lnTo>
                <a:lnTo>
                  <a:pt x="542353" y="386073"/>
                </a:lnTo>
                <a:lnTo>
                  <a:pt x="536296" y="351109"/>
                </a:lnTo>
                <a:lnTo>
                  <a:pt x="528226" y="316593"/>
                </a:lnTo>
                <a:lnTo>
                  <a:pt x="516620" y="275097"/>
                </a:lnTo>
                <a:lnTo>
                  <a:pt x="505108" y="243330"/>
                </a:lnTo>
                <a:lnTo>
                  <a:pt x="483461" y="205913"/>
                </a:lnTo>
                <a:lnTo>
                  <a:pt x="459109" y="170836"/>
                </a:lnTo>
                <a:lnTo>
                  <a:pt x="418046" y="137534"/>
                </a:lnTo>
                <a:lnTo>
                  <a:pt x="381809" y="113280"/>
                </a:lnTo>
                <a:lnTo>
                  <a:pt x="340150" y="89369"/>
                </a:lnTo>
                <a:lnTo>
                  <a:pt x="304171" y="71485"/>
                </a:lnTo>
                <a:lnTo>
                  <a:pt x="258040" y="5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3" name="SMARTInkShape-102"/>
          <p:cNvSpPr/>
          <p:nvPr>
            <p:custDataLst>
              <p:tags r:id="rId3"/>
            </p:custDataLst>
          </p:nvPr>
        </p:nvSpPr>
        <p:spPr>
          <a:xfrm>
            <a:off x="647700" y="2189163"/>
            <a:ext cx="601663" cy="593725"/>
          </a:xfrm>
          <a:custGeom>
            <a:avLst/>
            <a:gdLst/>
            <a:ahLst/>
            <a:cxnLst/>
            <a:rect l="0" t="0" r="0" b="0"/>
            <a:pathLst>
              <a:path w="601663" h="593725">
                <a:moveTo>
                  <a:pt x="307452" y="26129"/>
                </a:moveTo>
                <a:lnTo>
                  <a:pt x="307452" y="26129"/>
                </a:lnTo>
                <a:lnTo>
                  <a:pt x="302717" y="21388"/>
                </a:lnTo>
                <a:lnTo>
                  <a:pt x="295107" y="19061"/>
                </a:lnTo>
                <a:lnTo>
                  <a:pt x="290302" y="18440"/>
                </a:lnTo>
                <a:lnTo>
                  <a:pt x="287100" y="17035"/>
                </a:lnTo>
                <a:lnTo>
                  <a:pt x="284965" y="15106"/>
                </a:lnTo>
                <a:lnTo>
                  <a:pt x="283542" y="12827"/>
                </a:lnTo>
                <a:lnTo>
                  <a:pt x="281601" y="11308"/>
                </a:lnTo>
                <a:lnTo>
                  <a:pt x="276804" y="9620"/>
                </a:lnTo>
                <a:lnTo>
                  <a:pt x="274136" y="10162"/>
                </a:lnTo>
                <a:lnTo>
                  <a:pt x="262735" y="15516"/>
                </a:lnTo>
                <a:lnTo>
                  <a:pt x="247975" y="17969"/>
                </a:lnTo>
                <a:lnTo>
                  <a:pt x="236096" y="24223"/>
                </a:lnTo>
                <a:lnTo>
                  <a:pt x="233123" y="24858"/>
                </a:lnTo>
                <a:lnTo>
                  <a:pt x="192714" y="47368"/>
                </a:lnTo>
                <a:lnTo>
                  <a:pt x="149789" y="84838"/>
                </a:lnTo>
                <a:lnTo>
                  <a:pt x="135099" y="95337"/>
                </a:lnTo>
                <a:lnTo>
                  <a:pt x="97273" y="139148"/>
                </a:lnTo>
                <a:lnTo>
                  <a:pt x="72478" y="178367"/>
                </a:lnTo>
                <a:lnTo>
                  <a:pt x="51031" y="217393"/>
                </a:lnTo>
                <a:lnTo>
                  <a:pt x="25862" y="260424"/>
                </a:lnTo>
                <a:lnTo>
                  <a:pt x="17336" y="279871"/>
                </a:lnTo>
                <a:lnTo>
                  <a:pt x="6370" y="323919"/>
                </a:lnTo>
                <a:lnTo>
                  <a:pt x="0" y="347520"/>
                </a:lnTo>
                <a:lnTo>
                  <a:pt x="3869" y="392057"/>
                </a:lnTo>
                <a:lnTo>
                  <a:pt x="5149" y="420985"/>
                </a:lnTo>
                <a:lnTo>
                  <a:pt x="25166" y="461061"/>
                </a:lnTo>
                <a:lnTo>
                  <a:pt x="37927" y="483586"/>
                </a:lnTo>
                <a:lnTo>
                  <a:pt x="82412" y="523264"/>
                </a:lnTo>
                <a:lnTo>
                  <a:pt x="122552" y="549080"/>
                </a:lnTo>
                <a:lnTo>
                  <a:pt x="159740" y="567768"/>
                </a:lnTo>
                <a:lnTo>
                  <a:pt x="203555" y="584707"/>
                </a:lnTo>
                <a:lnTo>
                  <a:pt x="248083" y="589326"/>
                </a:lnTo>
                <a:lnTo>
                  <a:pt x="272683" y="593724"/>
                </a:lnTo>
                <a:lnTo>
                  <a:pt x="311756" y="589543"/>
                </a:lnTo>
                <a:lnTo>
                  <a:pt x="349972" y="588796"/>
                </a:lnTo>
                <a:lnTo>
                  <a:pt x="356610" y="588758"/>
                </a:lnTo>
                <a:lnTo>
                  <a:pt x="369271" y="583425"/>
                </a:lnTo>
                <a:lnTo>
                  <a:pt x="412567" y="562217"/>
                </a:lnTo>
                <a:lnTo>
                  <a:pt x="449989" y="541418"/>
                </a:lnTo>
                <a:lnTo>
                  <a:pt x="491770" y="502212"/>
                </a:lnTo>
                <a:lnTo>
                  <a:pt x="527272" y="460686"/>
                </a:lnTo>
                <a:lnTo>
                  <a:pt x="546176" y="434236"/>
                </a:lnTo>
                <a:lnTo>
                  <a:pt x="568564" y="390141"/>
                </a:lnTo>
                <a:lnTo>
                  <a:pt x="577108" y="373446"/>
                </a:lnTo>
                <a:lnTo>
                  <a:pt x="587778" y="329607"/>
                </a:lnTo>
                <a:lnTo>
                  <a:pt x="594836" y="292134"/>
                </a:lnTo>
                <a:lnTo>
                  <a:pt x="600867" y="255254"/>
                </a:lnTo>
                <a:lnTo>
                  <a:pt x="601662" y="213247"/>
                </a:lnTo>
                <a:lnTo>
                  <a:pt x="594092" y="172464"/>
                </a:lnTo>
                <a:lnTo>
                  <a:pt x="580557" y="128613"/>
                </a:lnTo>
                <a:lnTo>
                  <a:pt x="544922" y="84742"/>
                </a:lnTo>
                <a:lnTo>
                  <a:pt x="521436" y="57439"/>
                </a:lnTo>
                <a:lnTo>
                  <a:pt x="492977" y="37164"/>
                </a:lnTo>
                <a:lnTo>
                  <a:pt x="476125" y="31033"/>
                </a:lnTo>
                <a:lnTo>
                  <a:pt x="436347" y="17616"/>
                </a:lnTo>
                <a:lnTo>
                  <a:pt x="397438" y="9124"/>
                </a:lnTo>
                <a:lnTo>
                  <a:pt x="358481" y="1567"/>
                </a:lnTo>
                <a:lnTo>
                  <a:pt x="324554" y="0"/>
                </a:lnTo>
                <a:lnTo>
                  <a:pt x="284110" y="2182"/>
                </a:lnTo>
                <a:lnTo>
                  <a:pt x="236099" y="82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58209056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143000" y="0"/>
            <a:ext cx="7772400" cy="1143000"/>
          </a:xfrm>
        </p:spPr>
        <p:txBody>
          <a:bodyPr/>
          <a:lstStyle/>
          <a:p>
            <a:r>
              <a:rPr lang="en-US" altLang="en-US" smtClean="0"/>
              <a:t>Fourteen Points included:</a:t>
            </a:r>
          </a:p>
        </p:txBody>
      </p:sp>
      <p:sp>
        <p:nvSpPr>
          <p:cNvPr id="77827" name="Content Placeholder 2"/>
          <p:cNvSpPr>
            <a:spLocks noGrp="1"/>
          </p:cNvSpPr>
          <p:nvPr>
            <p:ph idx="1"/>
          </p:nvPr>
        </p:nvSpPr>
        <p:spPr>
          <a:xfrm>
            <a:off x="76200" y="838200"/>
            <a:ext cx="9067800" cy="5867400"/>
          </a:xfrm>
        </p:spPr>
        <p:txBody>
          <a:bodyPr/>
          <a:lstStyle/>
          <a:p>
            <a:r>
              <a:rPr lang="en-US" altLang="en-US" b="1" smtClean="0"/>
              <a:t>Freedom of the Seas- </a:t>
            </a:r>
            <a:r>
              <a:rPr lang="en-US" altLang="en-US" smtClean="0"/>
              <a:t>all nations should have equal access to water trade routes</a:t>
            </a:r>
          </a:p>
          <a:p>
            <a:r>
              <a:rPr lang="en-US" altLang="en-US" b="1" smtClean="0"/>
              <a:t>Self-Determination- </a:t>
            </a:r>
            <a:r>
              <a:rPr lang="en-US" altLang="en-US" smtClean="0"/>
              <a:t>culturally/ethnically similar people should choose for themselves how to for their own nation and gov’t</a:t>
            </a:r>
          </a:p>
          <a:p>
            <a:r>
              <a:rPr lang="en-US" altLang="en-US" b="1" smtClean="0"/>
              <a:t>Mandate System- </a:t>
            </a:r>
            <a:r>
              <a:rPr lang="en-US" altLang="en-US" smtClean="0"/>
              <a:t>process for Allied powers to oversee transition of former colonies and imperial possessions to independent nations</a:t>
            </a:r>
          </a:p>
          <a:p>
            <a:r>
              <a:rPr lang="en-US" altLang="en-US" b="1" smtClean="0"/>
              <a:t>League of Nations- </a:t>
            </a:r>
            <a:r>
              <a:rPr lang="en-US" altLang="en-US" smtClean="0"/>
              <a:t>international organization to address diplomatic issues without going to war </a:t>
            </a:r>
          </a:p>
        </p:txBody>
      </p:sp>
      <p:sp>
        <p:nvSpPr>
          <p:cNvPr id="77856" name="SMARTInkShape-120"/>
          <p:cNvSpPr/>
          <p:nvPr>
            <p:custDataLst>
              <p:tags r:id="rId1"/>
            </p:custDataLst>
          </p:nvPr>
        </p:nvSpPr>
        <p:spPr>
          <a:xfrm>
            <a:off x="196850" y="5133975"/>
            <a:ext cx="338138" cy="473075"/>
          </a:xfrm>
          <a:custGeom>
            <a:avLst/>
            <a:gdLst/>
            <a:ahLst/>
            <a:cxnLst/>
            <a:rect l="0" t="0" r="0" b="0"/>
            <a:pathLst>
              <a:path w="338138" h="473075">
                <a:moveTo>
                  <a:pt x="26138" y="8929"/>
                </a:moveTo>
                <a:lnTo>
                  <a:pt x="26138" y="8929"/>
                </a:lnTo>
                <a:lnTo>
                  <a:pt x="26138" y="109"/>
                </a:lnTo>
                <a:lnTo>
                  <a:pt x="68737" y="0"/>
                </a:lnTo>
                <a:lnTo>
                  <a:pt x="82781" y="993"/>
                </a:lnTo>
                <a:lnTo>
                  <a:pt x="99543" y="7067"/>
                </a:lnTo>
                <a:lnTo>
                  <a:pt x="126452" y="9675"/>
                </a:lnTo>
                <a:lnTo>
                  <a:pt x="143938" y="15946"/>
                </a:lnTo>
                <a:lnTo>
                  <a:pt x="160419" y="19937"/>
                </a:lnTo>
                <a:lnTo>
                  <a:pt x="175208" y="27402"/>
                </a:lnTo>
                <a:lnTo>
                  <a:pt x="219779" y="53586"/>
                </a:lnTo>
                <a:lnTo>
                  <a:pt x="262999" y="87299"/>
                </a:lnTo>
                <a:lnTo>
                  <a:pt x="295710" y="128902"/>
                </a:lnTo>
                <a:lnTo>
                  <a:pt x="311782" y="169691"/>
                </a:lnTo>
                <a:lnTo>
                  <a:pt x="325314" y="205542"/>
                </a:lnTo>
                <a:lnTo>
                  <a:pt x="329872" y="244786"/>
                </a:lnTo>
                <a:lnTo>
                  <a:pt x="337283" y="287830"/>
                </a:lnTo>
                <a:lnTo>
                  <a:pt x="338089" y="330295"/>
                </a:lnTo>
                <a:lnTo>
                  <a:pt x="338137" y="371824"/>
                </a:lnTo>
                <a:lnTo>
                  <a:pt x="337148" y="386724"/>
                </a:lnTo>
                <a:lnTo>
                  <a:pt x="319691" y="426639"/>
                </a:lnTo>
                <a:lnTo>
                  <a:pt x="314092" y="432664"/>
                </a:lnTo>
                <a:lnTo>
                  <a:pt x="269630" y="460366"/>
                </a:lnTo>
                <a:lnTo>
                  <a:pt x="225102" y="471803"/>
                </a:lnTo>
                <a:lnTo>
                  <a:pt x="189556" y="473074"/>
                </a:lnTo>
                <a:lnTo>
                  <a:pt x="148957" y="464096"/>
                </a:lnTo>
                <a:lnTo>
                  <a:pt x="131251" y="457365"/>
                </a:lnTo>
                <a:lnTo>
                  <a:pt x="121389" y="455248"/>
                </a:lnTo>
                <a:lnTo>
                  <a:pt x="86928" y="434388"/>
                </a:lnTo>
                <a:lnTo>
                  <a:pt x="68247" y="412545"/>
                </a:lnTo>
                <a:lnTo>
                  <a:pt x="58720" y="404576"/>
                </a:lnTo>
                <a:lnTo>
                  <a:pt x="32192" y="359983"/>
                </a:lnTo>
                <a:lnTo>
                  <a:pt x="21207" y="335280"/>
                </a:lnTo>
                <a:lnTo>
                  <a:pt x="11447" y="291490"/>
                </a:lnTo>
                <a:lnTo>
                  <a:pt x="3990" y="249577"/>
                </a:lnTo>
                <a:lnTo>
                  <a:pt x="0" y="205295"/>
                </a:lnTo>
                <a:lnTo>
                  <a:pt x="655" y="188461"/>
                </a:lnTo>
                <a:lnTo>
                  <a:pt x="7106" y="150535"/>
                </a:lnTo>
                <a:lnTo>
                  <a:pt x="17848" y="116687"/>
                </a:lnTo>
                <a:lnTo>
                  <a:pt x="38060" y="74438"/>
                </a:lnTo>
                <a:lnTo>
                  <a:pt x="55856" y="51119"/>
                </a:lnTo>
                <a:lnTo>
                  <a:pt x="61796" y="47520"/>
                </a:lnTo>
                <a:lnTo>
                  <a:pt x="73352" y="45495"/>
                </a:lnTo>
                <a:lnTo>
                  <a:pt x="112464" y="44692"/>
                </a:lnTo>
                <a:lnTo>
                  <a:pt x="142024" y="535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57" name="SMARTInkShape-121"/>
          <p:cNvSpPr/>
          <p:nvPr>
            <p:custDataLst>
              <p:tags r:id="rId2"/>
            </p:custDataLst>
          </p:nvPr>
        </p:nvSpPr>
        <p:spPr>
          <a:xfrm>
            <a:off x="187325" y="3581400"/>
            <a:ext cx="384175" cy="641350"/>
          </a:xfrm>
          <a:custGeom>
            <a:avLst/>
            <a:gdLst/>
            <a:ahLst/>
            <a:cxnLst/>
            <a:rect l="0" t="0" r="0" b="0"/>
            <a:pathLst>
              <a:path w="384175" h="641350">
                <a:moveTo>
                  <a:pt x="152061" y="0"/>
                </a:moveTo>
                <a:lnTo>
                  <a:pt x="152061" y="0"/>
                </a:lnTo>
                <a:lnTo>
                  <a:pt x="113279" y="0"/>
                </a:lnTo>
                <a:lnTo>
                  <a:pt x="107323" y="2641"/>
                </a:lnTo>
                <a:lnTo>
                  <a:pt x="101362" y="6128"/>
                </a:lnTo>
                <a:lnTo>
                  <a:pt x="92417" y="9081"/>
                </a:lnTo>
                <a:lnTo>
                  <a:pt x="77507" y="21218"/>
                </a:lnTo>
                <a:lnTo>
                  <a:pt x="74194" y="26933"/>
                </a:lnTo>
                <a:lnTo>
                  <a:pt x="56387" y="65743"/>
                </a:lnTo>
                <a:lnTo>
                  <a:pt x="35743" y="109663"/>
                </a:lnTo>
                <a:lnTo>
                  <a:pt x="21839" y="151935"/>
                </a:lnTo>
                <a:lnTo>
                  <a:pt x="13639" y="196214"/>
                </a:lnTo>
                <a:lnTo>
                  <a:pt x="3702" y="239953"/>
                </a:lnTo>
                <a:lnTo>
                  <a:pt x="1077" y="279924"/>
                </a:lnTo>
                <a:lnTo>
                  <a:pt x="299" y="317307"/>
                </a:lnTo>
                <a:lnTo>
                  <a:pt x="68" y="353482"/>
                </a:lnTo>
                <a:lnTo>
                  <a:pt x="0" y="389300"/>
                </a:lnTo>
                <a:lnTo>
                  <a:pt x="974" y="425011"/>
                </a:lnTo>
                <a:lnTo>
                  <a:pt x="6122" y="460692"/>
                </a:lnTo>
                <a:lnTo>
                  <a:pt x="10078" y="495372"/>
                </a:lnTo>
                <a:lnTo>
                  <a:pt x="25567" y="534220"/>
                </a:lnTo>
                <a:lnTo>
                  <a:pt x="42552" y="573356"/>
                </a:lnTo>
                <a:lnTo>
                  <a:pt x="57762" y="596235"/>
                </a:lnTo>
                <a:lnTo>
                  <a:pt x="98448" y="630811"/>
                </a:lnTo>
                <a:lnTo>
                  <a:pt x="110341" y="637029"/>
                </a:lnTo>
                <a:lnTo>
                  <a:pt x="140136" y="641349"/>
                </a:lnTo>
                <a:lnTo>
                  <a:pt x="183621" y="634269"/>
                </a:lnTo>
                <a:lnTo>
                  <a:pt x="196240" y="628329"/>
                </a:lnTo>
                <a:lnTo>
                  <a:pt x="238510" y="591198"/>
                </a:lnTo>
                <a:lnTo>
                  <a:pt x="274325" y="551051"/>
                </a:lnTo>
                <a:lnTo>
                  <a:pt x="310114" y="506857"/>
                </a:lnTo>
                <a:lnTo>
                  <a:pt x="330204" y="463485"/>
                </a:lnTo>
                <a:lnTo>
                  <a:pt x="351945" y="419062"/>
                </a:lnTo>
                <a:lnTo>
                  <a:pt x="361939" y="392329"/>
                </a:lnTo>
                <a:lnTo>
                  <a:pt x="368471" y="354026"/>
                </a:lnTo>
                <a:lnTo>
                  <a:pt x="380915" y="310122"/>
                </a:lnTo>
                <a:lnTo>
                  <a:pt x="384174" y="271977"/>
                </a:lnTo>
                <a:lnTo>
                  <a:pt x="381798" y="261894"/>
                </a:lnTo>
                <a:lnTo>
                  <a:pt x="378422" y="253120"/>
                </a:lnTo>
                <a:lnTo>
                  <a:pt x="375528" y="238031"/>
                </a:lnTo>
                <a:lnTo>
                  <a:pt x="368816" y="226845"/>
                </a:lnTo>
                <a:lnTo>
                  <a:pt x="359538" y="217256"/>
                </a:lnTo>
                <a:lnTo>
                  <a:pt x="349973" y="211155"/>
                </a:lnTo>
                <a:lnTo>
                  <a:pt x="333411" y="206883"/>
                </a:lnTo>
                <a:lnTo>
                  <a:pt x="321794" y="208526"/>
                </a:lnTo>
                <a:lnTo>
                  <a:pt x="301425" y="212378"/>
                </a:lnTo>
                <a:lnTo>
                  <a:pt x="279154" y="216162"/>
                </a:lnTo>
                <a:lnTo>
                  <a:pt x="239036" y="234666"/>
                </a:lnTo>
                <a:lnTo>
                  <a:pt x="187847" y="2675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58" name="SMARTInkShape-122"/>
          <p:cNvSpPr/>
          <p:nvPr>
            <p:custDataLst>
              <p:tags r:id="rId3"/>
            </p:custDataLst>
          </p:nvPr>
        </p:nvSpPr>
        <p:spPr>
          <a:xfrm>
            <a:off x="161925" y="1930400"/>
            <a:ext cx="400050" cy="720725"/>
          </a:xfrm>
          <a:custGeom>
            <a:avLst/>
            <a:gdLst/>
            <a:ahLst/>
            <a:cxnLst/>
            <a:rect l="0" t="0" r="0" b="0"/>
            <a:pathLst>
              <a:path w="400050" h="720725">
                <a:moveTo>
                  <a:pt x="168206" y="7676"/>
                </a:moveTo>
                <a:lnTo>
                  <a:pt x="168206" y="7676"/>
                </a:lnTo>
                <a:lnTo>
                  <a:pt x="155794" y="7676"/>
                </a:lnTo>
                <a:lnTo>
                  <a:pt x="150138" y="5034"/>
                </a:lnTo>
                <a:lnTo>
                  <a:pt x="144321" y="1549"/>
                </a:lnTo>
                <a:lnTo>
                  <a:pt x="138433" y="0"/>
                </a:lnTo>
                <a:lnTo>
                  <a:pt x="135476" y="577"/>
                </a:lnTo>
                <a:lnTo>
                  <a:pt x="123609" y="5981"/>
                </a:lnTo>
                <a:lnTo>
                  <a:pt x="120637" y="6546"/>
                </a:lnTo>
                <a:lnTo>
                  <a:pt x="96859" y="18640"/>
                </a:lnTo>
                <a:lnTo>
                  <a:pt x="90914" y="24437"/>
                </a:lnTo>
                <a:lnTo>
                  <a:pt x="82986" y="37849"/>
                </a:lnTo>
                <a:lnTo>
                  <a:pt x="65137" y="80423"/>
                </a:lnTo>
                <a:lnTo>
                  <a:pt x="54586" y="117644"/>
                </a:lnTo>
                <a:lnTo>
                  <a:pt x="40290" y="159641"/>
                </a:lnTo>
                <a:lnTo>
                  <a:pt x="29459" y="202110"/>
                </a:lnTo>
                <a:lnTo>
                  <a:pt x="23649" y="246017"/>
                </a:lnTo>
                <a:lnTo>
                  <a:pt x="17987" y="288335"/>
                </a:lnTo>
                <a:lnTo>
                  <a:pt x="12272" y="323093"/>
                </a:lnTo>
                <a:lnTo>
                  <a:pt x="8583" y="364212"/>
                </a:lnTo>
                <a:lnTo>
                  <a:pt x="5212" y="406824"/>
                </a:lnTo>
                <a:lnTo>
                  <a:pt x="32" y="448887"/>
                </a:lnTo>
                <a:lnTo>
                  <a:pt x="0" y="489228"/>
                </a:lnTo>
                <a:lnTo>
                  <a:pt x="5866" y="529045"/>
                </a:lnTo>
                <a:lnTo>
                  <a:pt x="12053" y="566043"/>
                </a:lnTo>
                <a:lnTo>
                  <a:pt x="25697" y="606472"/>
                </a:lnTo>
                <a:lnTo>
                  <a:pt x="41392" y="648831"/>
                </a:lnTo>
                <a:lnTo>
                  <a:pt x="67298" y="686949"/>
                </a:lnTo>
                <a:lnTo>
                  <a:pt x="94300" y="705537"/>
                </a:lnTo>
                <a:lnTo>
                  <a:pt x="117751" y="716889"/>
                </a:lnTo>
                <a:lnTo>
                  <a:pt x="159294" y="720724"/>
                </a:lnTo>
                <a:lnTo>
                  <a:pt x="171181" y="719866"/>
                </a:lnTo>
                <a:lnTo>
                  <a:pt x="212799" y="702892"/>
                </a:lnTo>
                <a:lnTo>
                  <a:pt x="230635" y="691502"/>
                </a:lnTo>
                <a:lnTo>
                  <a:pt x="264576" y="660124"/>
                </a:lnTo>
                <a:lnTo>
                  <a:pt x="291440" y="618059"/>
                </a:lnTo>
                <a:lnTo>
                  <a:pt x="310296" y="584727"/>
                </a:lnTo>
                <a:lnTo>
                  <a:pt x="325685" y="542312"/>
                </a:lnTo>
                <a:lnTo>
                  <a:pt x="340619" y="498018"/>
                </a:lnTo>
                <a:lnTo>
                  <a:pt x="352518" y="461398"/>
                </a:lnTo>
                <a:lnTo>
                  <a:pt x="361768" y="417032"/>
                </a:lnTo>
                <a:lnTo>
                  <a:pt x="368624" y="374842"/>
                </a:lnTo>
                <a:lnTo>
                  <a:pt x="379521" y="331762"/>
                </a:lnTo>
                <a:lnTo>
                  <a:pt x="388573" y="290963"/>
                </a:lnTo>
                <a:lnTo>
                  <a:pt x="393041" y="262009"/>
                </a:lnTo>
                <a:lnTo>
                  <a:pt x="398694" y="229742"/>
                </a:lnTo>
                <a:lnTo>
                  <a:pt x="399963" y="189419"/>
                </a:lnTo>
                <a:lnTo>
                  <a:pt x="400049" y="176004"/>
                </a:lnTo>
                <a:lnTo>
                  <a:pt x="397426" y="169008"/>
                </a:lnTo>
                <a:lnTo>
                  <a:pt x="387669" y="156444"/>
                </a:lnTo>
                <a:lnTo>
                  <a:pt x="382015" y="153049"/>
                </a:lnTo>
                <a:lnTo>
                  <a:pt x="370312" y="150871"/>
                </a:lnTo>
                <a:lnTo>
                  <a:pt x="351337" y="157558"/>
                </a:lnTo>
                <a:lnTo>
                  <a:pt x="310614" y="175213"/>
                </a:lnTo>
                <a:lnTo>
                  <a:pt x="290887" y="191168"/>
                </a:lnTo>
                <a:lnTo>
                  <a:pt x="249350" y="232831"/>
                </a:lnTo>
                <a:lnTo>
                  <a:pt x="219092" y="272642"/>
                </a:lnTo>
                <a:lnTo>
                  <a:pt x="203880" y="2929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59" name="SMARTInkShape-123"/>
          <p:cNvSpPr/>
          <p:nvPr>
            <p:custDataLst>
              <p:tags r:id="rId4"/>
            </p:custDataLst>
          </p:nvPr>
        </p:nvSpPr>
        <p:spPr>
          <a:xfrm>
            <a:off x="134938" y="822325"/>
            <a:ext cx="417512" cy="623888"/>
          </a:xfrm>
          <a:custGeom>
            <a:avLst/>
            <a:gdLst/>
            <a:ahLst/>
            <a:cxnLst/>
            <a:rect l="0" t="0" r="0" b="0"/>
            <a:pathLst>
              <a:path w="417512" h="623888">
                <a:moveTo>
                  <a:pt x="43993" y="98016"/>
                </a:moveTo>
                <a:lnTo>
                  <a:pt x="43993" y="98016"/>
                </a:lnTo>
                <a:lnTo>
                  <a:pt x="51040" y="81264"/>
                </a:lnTo>
                <a:lnTo>
                  <a:pt x="51658" y="77935"/>
                </a:lnTo>
                <a:lnTo>
                  <a:pt x="54984" y="71593"/>
                </a:lnTo>
                <a:lnTo>
                  <a:pt x="73792" y="50494"/>
                </a:lnTo>
                <a:lnTo>
                  <a:pt x="118125" y="20762"/>
                </a:lnTo>
                <a:lnTo>
                  <a:pt x="130148" y="12839"/>
                </a:lnTo>
                <a:lnTo>
                  <a:pt x="174468" y="892"/>
                </a:lnTo>
                <a:lnTo>
                  <a:pt x="211533" y="0"/>
                </a:lnTo>
                <a:lnTo>
                  <a:pt x="220015" y="2620"/>
                </a:lnTo>
                <a:lnTo>
                  <a:pt x="242742" y="16160"/>
                </a:lnTo>
                <a:lnTo>
                  <a:pt x="259700" y="33829"/>
                </a:lnTo>
                <a:lnTo>
                  <a:pt x="269451" y="41757"/>
                </a:lnTo>
                <a:lnTo>
                  <a:pt x="300146" y="83015"/>
                </a:lnTo>
                <a:lnTo>
                  <a:pt x="323859" y="126120"/>
                </a:lnTo>
                <a:lnTo>
                  <a:pt x="344237" y="167542"/>
                </a:lnTo>
                <a:lnTo>
                  <a:pt x="358081" y="204630"/>
                </a:lnTo>
                <a:lnTo>
                  <a:pt x="376460" y="240568"/>
                </a:lnTo>
                <a:lnTo>
                  <a:pt x="386401" y="267359"/>
                </a:lnTo>
                <a:lnTo>
                  <a:pt x="392899" y="303030"/>
                </a:lnTo>
                <a:lnTo>
                  <a:pt x="405283" y="341478"/>
                </a:lnTo>
                <a:lnTo>
                  <a:pt x="414808" y="385302"/>
                </a:lnTo>
                <a:lnTo>
                  <a:pt x="417511" y="420554"/>
                </a:lnTo>
                <a:lnTo>
                  <a:pt x="410219" y="460136"/>
                </a:lnTo>
                <a:lnTo>
                  <a:pt x="396731" y="500867"/>
                </a:lnTo>
                <a:lnTo>
                  <a:pt x="388121" y="521661"/>
                </a:lnTo>
                <a:lnTo>
                  <a:pt x="379615" y="531600"/>
                </a:lnTo>
                <a:lnTo>
                  <a:pt x="374578" y="535637"/>
                </a:lnTo>
                <a:lnTo>
                  <a:pt x="353507" y="566453"/>
                </a:lnTo>
                <a:lnTo>
                  <a:pt x="313929" y="598691"/>
                </a:lnTo>
                <a:lnTo>
                  <a:pt x="273703" y="617863"/>
                </a:lnTo>
                <a:lnTo>
                  <a:pt x="240408" y="623134"/>
                </a:lnTo>
                <a:lnTo>
                  <a:pt x="198344" y="623887"/>
                </a:lnTo>
                <a:lnTo>
                  <a:pt x="157877" y="612928"/>
                </a:lnTo>
                <a:lnTo>
                  <a:pt x="118076" y="594099"/>
                </a:lnTo>
                <a:lnTo>
                  <a:pt x="82564" y="563976"/>
                </a:lnTo>
                <a:lnTo>
                  <a:pt x="50092" y="521889"/>
                </a:lnTo>
                <a:lnTo>
                  <a:pt x="32535" y="480787"/>
                </a:lnTo>
                <a:lnTo>
                  <a:pt x="17338" y="436673"/>
                </a:lnTo>
                <a:lnTo>
                  <a:pt x="3442" y="392164"/>
                </a:lnTo>
                <a:lnTo>
                  <a:pt x="0" y="347603"/>
                </a:lnTo>
                <a:lnTo>
                  <a:pt x="9231" y="310090"/>
                </a:lnTo>
                <a:lnTo>
                  <a:pt x="19214" y="267998"/>
                </a:lnTo>
                <a:lnTo>
                  <a:pt x="21539" y="261849"/>
                </a:lnTo>
                <a:lnTo>
                  <a:pt x="29397" y="252376"/>
                </a:lnTo>
                <a:lnTo>
                  <a:pt x="38495" y="243874"/>
                </a:lnTo>
                <a:lnTo>
                  <a:pt x="59599" y="217804"/>
                </a:lnTo>
                <a:lnTo>
                  <a:pt x="85685" y="200112"/>
                </a:lnTo>
                <a:lnTo>
                  <a:pt x="95827" y="197866"/>
                </a:lnTo>
                <a:lnTo>
                  <a:pt x="106929" y="199508"/>
                </a:lnTo>
                <a:lnTo>
                  <a:pt x="129954" y="206242"/>
                </a:lnTo>
                <a:lnTo>
                  <a:pt x="168635" y="2406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60" name="SMARTInkShape-124"/>
          <p:cNvSpPr/>
          <p:nvPr>
            <p:custDataLst>
              <p:tags r:id="rId5"/>
            </p:custDataLst>
          </p:nvPr>
        </p:nvSpPr>
        <p:spPr>
          <a:xfrm>
            <a:off x="53975" y="5411788"/>
            <a:ext cx="4419600" cy="419100"/>
          </a:xfrm>
          <a:custGeom>
            <a:avLst/>
            <a:gdLst/>
            <a:ahLst/>
            <a:cxnLst/>
            <a:rect l="0" t="0" r="0" b="0"/>
            <a:pathLst>
              <a:path w="4419600" h="419100">
                <a:moveTo>
                  <a:pt x="4419599" y="0"/>
                </a:moveTo>
                <a:lnTo>
                  <a:pt x="4419599" y="0"/>
                </a:lnTo>
                <a:lnTo>
                  <a:pt x="4419599" y="4734"/>
                </a:lnTo>
                <a:lnTo>
                  <a:pt x="4418607" y="6128"/>
                </a:lnTo>
                <a:lnTo>
                  <a:pt x="4416954" y="7059"/>
                </a:lnTo>
                <a:lnTo>
                  <a:pt x="4410779" y="8885"/>
                </a:lnTo>
                <a:lnTo>
                  <a:pt x="4394064" y="8917"/>
                </a:lnTo>
                <a:lnTo>
                  <a:pt x="4393647" y="9909"/>
                </a:lnTo>
                <a:lnTo>
                  <a:pt x="4393185" y="13652"/>
                </a:lnTo>
                <a:lnTo>
                  <a:pt x="4390334" y="18619"/>
                </a:lnTo>
                <a:lnTo>
                  <a:pt x="4376310" y="34290"/>
                </a:lnTo>
                <a:lnTo>
                  <a:pt x="4375076" y="43227"/>
                </a:lnTo>
                <a:lnTo>
                  <a:pt x="4374992" y="48919"/>
                </a:lnTo>
                <a:lnTo>
                  <a:pt x="4373988" y="50449"/>
                </a:lnTo>
                <a:lnTo>
                  <a:pt x="4372327" y="51467"/>
                </a:lnTo>
                <a:lnTo>
                  <a:pt x="4367273" y="53103"/>
                </a:lnTo>
                <a:lnTo>
                  <a:pt x="4373825" y="53471"/>
                </a:lnTo>
                <a:lnTo>
                  <a:pt x="4374454" y="56133"/>
                </a:lnTo>
                <a:lnTo>
                  <a:pt x="4374954" y="67125"/>
                </a:lnTo>
                <a:lnTo>
                  <a:pt x="4372310" y="72110"/>
                </a:lnTo>
                <a:lnTo>
                  <a:pt x="4367269" y="78650"/>
                </a:lnTo>
                <a:lnTo>
                  <a:pt x="4367848" y="80178"/>
                </a:lnTo>
                <a:lnTo>
                  <a:pt x="4372409" y="87061"/>
                </a:lnTo>
                <a:lnTo>
                  <a:pt x="4373825" y="92530"/>
                </a:lnTo>
                <a:lnTo>
                  <a:pt x="4373210" y="94384"/>
                </a:lnTo>
                <a:lnTo>
                  <a:pt x="4371808" y="95622"/>
                </a:lnTo>
                <a:lnTo>
                  <a:pt x="4369882" y="96446"/>
                </a:lnTo>
                <a:lnTo>
                  <a:pt x="4369590" y="96995"/>
                </a:lnTo>
                <a:lnTo>
                  <a:pt x="4370387" y="97363"/>
                </a:lnTo>
                <a:lnTo>
                  <a:pt x="4371910" y="97607"/>
                </a:lnTo>
                <a:lnTo>
                  <a:pt x="4372925" y="98760"/>
                </a:lnTo>
                <a:lnTo>
                  <a:pt x="4374054" y="102684"/>
                </a:lnTo>
                <a:lnTo>
                  <a:pt x="4373363" y="104128"/>
                </a:lnTo>
                <a:lnTo>
                  <a:pt x="4371910" y="105090"/>
                </a:lnTo>
                <a:lnTo>
                  <a:pt x="4369950" y="105730"/>
                </a:lnTo>
                <a:lnTo>
                  <a:pt x="4368643" y="107149"/>
                </a:lnTo>
                <a:lnTo>
                  <a:pt x="4366372" y="114578"/>
                </a:lnTo>
                <a:lnTo>
                  <a:pt x="4366130" y="120264"/>
                </a:lnTo>
                <a:lnTo>
                  <a:pt x="4365104" y="121792"/>
                </a:lnTo>
                <a:lnTo>
                  <a:pt x="4363429" y="122811"/>
                </a:lnTo>
                <a:lnTo>
                  <a:pt x="4361319" y="123491"/>
                </a:lnTo>
                <a:lnTo>
                  <a:pt x="4359913" y="124934"/>
                </a:lnTo>
                <a:lnTo>
                  <a:pt x="4358350" y="129180"/>
                </a:lnTo>
                <a:lnTo>
                  <a:pt x="4356941" y="130708"/>
                </a:lnTo>
                <a:lnTo>
                  <a:pt x="4349522" y="133363"/>
                </a:lnTo>
                <a:lnTo>
                  <a:pt x="4340603" y="149088"/>
                </a:lnTo>
                <a:lnTo>
                  <a:pt x="4339158" y="149926"/>
                </a:lnTo>
                <a:lnTo>
                  <a:pt x="4334906" y="150857"/>
                </a:lnTo>
                <a:lnTo>
                  <a:pt x="4333376" y="152096"/>
                </a:lnTo>
                <a:lnTo>
                  <a:pt x="4323455" y="166769"/>
                </a:lnTo>
                <a:lnTo>
                  <a:pt x="4318007" y="172545"/>
                </a:lnTo>
                <a:lnTo>
                  <a:pt x="4316157" y="173491"/>
                </a:lnTo>
                <a:lnTo>
                  <a:pt x="4314924" y="173131"/>
                </a:lnTo>
                <a:lnTo>
                  <a:pt x="4314102" y="171899"/>
                </a:lnTo>
                <a:lnTo>
                  <a:pt x="4312561" y="172070"/>
                </a:lnTo>
                <a:lnTo>
                  <a:pt x="4304914" y="177332"/>
                </a:lnTo>
                <a:lnTo>
                  <a:pt x="4296675" y="184282"/>
                </a:lnTo>
                <a:lnTo>
                  <a:pt x="4287317" y="186879"/>
                </a:lnTo>
                <a:lnTo>
                  <a:pt x="4281420" y="187156"/>
                </a:lnTo>
                <a:lnTo>
                  <a:pt x="4279861" y="188187"/>
                </a:lnTo>
                <a:lnTo>
                  <a:pt x="4278822" y="189863"/>
                </a:lnTo>
                <a:lnTo>
                  <a:pt x="4278129" y="191972"/>
                </a:lnTo>
                <a:lnTo>
                  <a:pt x="4276675" y="193379"/>
                </a:lnTo>
                <a:lnTo>
                  <a:pt x="4272414" y="194941"/>
                </a:lnTo>
                <a:lnTo>
                  <a:pt x="4270881" y="194366"/>
                </a:lnTo>
                <a:lnTo>
                  <a:pt x="4269859" y="192993"/>
                </a:lnTo>
                <a:lnTo>
                  <a:pt x="4269178" y="191086"/>
                </a:lnTo>
                <a:lnTo>
                  <a:pt x="4267731" y="189815"/>
                </a:lnTo>
                <a:lnTo>
                  <a:pt x="4263479" y="188402"/>
                </a:lnTo>
                <a:lnTo>
                  <a:pt x="4260956" y="189016"/>
                </a:lnTo>
                <a:lnTo>
                  <a:pt x="4249779" y="194480"/>
                </a:lnTo>
                <a:lnTo>
                  <a:pt x="4246862" y="195050"/>
                </a:lnTo>
                <a:lnTo>
                  <a:pt x="4243926" y="194439"/>
                </a:lnTo>
                <a:lnTo>
                  <a:pt x="4232085" y="188983"/>
                </a:lnTo>
                <a:lnTo>
                  <a:pt x="4217218" y="186507"/>
                </a:lnTo>
                <a:lnTo>
                  <a:pt x="4207300" y="181211"/>
                </a:lnTo>
                <a:lnTo>
                  <a:pt x="4182334" y="177615"/>
                </a:lnTo>
                <a:lnTo>
                  <a:pt x="4171831" y="172301"/>
                </a:lnTo>
                <a:lnTo>
                  <a:pt x="4129988" y="169511"/>
                </a:lnTo>
                <a:lnTo>
                  <a:pt x="4113773" y="168468"/>
                </a:lnTo>
                <a:lnTo>
                  <a:pt x="4096259" y="162383"/>
                </a:lnTo>
                <a:lnTo>
                  <a:pt x="4051620" y="160566"/>
                </a:lnTo>
                <a:lnTo>
                  <a:pt x="4011754" y="160523"/>
                </a:lnTo>
                <a:lnTo>
                  <a:pt x="3968198" y="160520"/>
                </a:lnTo>
                <a:lnTo>
                  <a:pt x="3959059" y="161510"/>
                </a:lnTo>
                <a:lnTo>
                  <a:pt x="3931218" y="168198"/>
                </a:lnTo>
                <a:lnTo>
                  <a:pt x="3891029" y="169329"/>
                </a:lnTo>
                <a:lnTo>
                  <a:pt x="3863880" y="170407"/>
                </a:lnTo>
                <a:lnTo>
                  <a:pt x="3821439" y="177803"/>
                </a:lnTo>
                <a:lnTo>
                  <a:pt x="3809508" y="179101"/>
                </a:lnTo>
                <a:lnTo>
                  <a:pt x="3774988" y="186000"/>
                </a:lnTo>
                <a:lnTo>
                  <a:pt x="3735450" y="187161"/>
                </a:lnTo>
                <a:lnTo>
                  <a:pt x="3693438" y="187267"/>
                </a:lnTo>
                <a:lnTo>
                  <a:pt x="3651751" y="187272"/>
                </a:lnTo>
                <a:lnTo>
                  <a:pt x="3621989" y="188262"/>
                </a:lnTo>
                <a:lnTo>
                  <a:pt x="3586274" y="195365"/>
                </a:lnTo>
                <a:lnTo>
                  <a:pt x="3550560" y="195127"/>
                </a:lnTo>
                <a:lnTo>
                  <a:pt x="3533695" y="191032"/>
                </a:lnTo>
                <a:lnTo>
                  <a:pt x="3492347" y="195801"/>
                </a:lnTo>
                <a:lnTo>
                  <a:pt x="3480707" y="197009"/>
                </a:lnTo>
                <a:lnTo>
                  <a:pt x="3462505" y="203214"/>
                </a:lnTo>
                <a:lnTo>
                  <a:pt x="3422483" y="204998"/>
                </a:lnTo>
                <a:lnTo>
                  <a:pt x="3380913" y="205102"/>
                </a:lnTo>
                <a:lnTo>
                  <a:pt x="3345205" y="204116"/>
                </a:lnTo>
                <a:lnTo>
                  <a:pt x="3308499" y="197017"/>
                </a:lnTo>
                <a:lnTo>
                  <a:pt x="3278615" y="193711"/>
                </a:lnTo>
                <a:lnTo>
                  <a:pt x="3253312" y="188545"/>
                </a:lnTo>
                <a:lnTo>
                  <a:pt x="3216164" y="184798"/>
                </a:lnTo>
                <a:lnTo>
                  <a:pt x="3177616" y="174065"/>
                </a:lnTo>
                <a:lnTo>
                  <a:pt x="3138516" y="177595"/>
                </a:lnTo>
                <a:lnTo>
                  <a:pt x="3107253" y="177213"/>
                </a:lnTo>
                <a:lnTo>
                  <a:pt x="3070045" y="170657"/>
                </a:lnTo>
                <a:lnTo>
                  <a:pt x="3029223" y="169598"/>
                </a:lnTo>
                <a:lnTo>
                  <a:pt x="2991184" y="168468"/>
                </a:lnTo>
                <a:lnTo>
                  <a:pt x="2953975" y="161762"/>
                </a:lnTo>
                <a:lnTo>
                  <a:pt x="2917575" y="165099"/>
                </a:lnTo>
                <a:lnTo>
                  <a:pt x="2875577" y="160921"/>
                </a:lnTo>
                <a:lnTo>
                  <a:pt x="2862344" y="161689"/>
                </a:lnTo>
                <a:lnTo>
                  <a:pt x="2838162" y="165711"/>
                </a:lnTo>
                <a:lnTo>
                  <a:pt x="2799212" y="161398"/>
                </a:lnTo>
                <a:lnTo>
                  <a:pt x="2758331" y="160634"/>
                </a:lnTo>
                <a:lnTo>
                  <a:pt x="2720320" y="160534"/>
                </a:lnTo>
                <a:lnTo>
                  <a:pt x="2678168" y="160522"/>
                </a:lnTo>
                <a:lnTo>
                  <a:pt x="2640920" y="167578"/>
                </a:lnTo>
                <a:lnTo>
                  <a:pt x="2598929" y="169191"/>
                </a:lnTo>
                <a:lnTo>
                  <a:pt x="2569491" y="172031"/>
                </a:lnTo>
                <a:lnTo>
                  <a:pt x="2526509" y="177523"/>
                </a:lnTo>
                <a:lnTo>
                  <a:pt x="2486826" y="178244"/>
                </a:lnTo>
                <a:lnTo>
                  <a:pt x="2445849" y="180983"/>
                </a:lnTo>
                <a:lnTo>
                  <a:pt x="2407825" y="186445"/>
                </a:lnTo>
                <a:lnTo>
                  <a:pt x="2370410" y="187164"/>
                </a:lnTo>
                <a:lnTo>
                  <a:pt x="2329733" y="194316"/>
                </a:lnTo>
                <a:lnTo>
                  <a:pt x="2306016" y="198278"/>
                </a:lnTo>
                <a:lnTo>
                  <a:pt x="2265407" y="207151"/>
                </a:lnTo>
                <a:lnTo>
                  <a:pt x="2230001" y="213121"/>
                </a:lnTo>
                <a:lnTo>
                  <a:pt x="2187370" y="213946"/>
                </a:lnTo>
                <a:lnTo>
                  <a:pt x="2143004" y="214021"/>
                </a:lnTo>
                <a:lnTo>
                  <a:pt x="2101180" y="214025"/>
                </a:lnTo>
                <a:lnTo>
                  <a:pt x="2059504" y="214026"/>
                </a:lnTo>
                <a:lnTo>
                  <a:pt x="2041647" y="213035"/>
                </a:lnTo>
                <a:lnTo>
                  <a:pt x="1999796" y="205935"/>
                </a:lnTo>
                <a:lnTo>
                  <a:pt x="1961535" y="204190"/>
                </a:lnTo>
                <a:lnTo>
                  <a:pt x="1925598" y="197023"/>
                </a:lnTo>
                <a:lnTo>
                  <a:pt x="1881266" y="193596"/>
                </a:lnTo>
                <a:lnTo>
                  <a:pt x="1839820" y="187829"/>
                </a:lnTo>
                <a:lnTo>
                  <a:pt x="1803443" y="188337"/>
                </a:lnTo>
                <a:lnTo>
                  <a:pt x="1759079" y="195644"/>
                </a:lnTo>
                <a:lnTo>
                  <a:pt x="1747081" y="196939"/>
                </a:lnTo>
                <a:lnTo>
                  <a:pt x="1702699" y="207186"/>
                </a:lnTo>
                <a:lnTo>
                  <a:pt x="1661250" y="220483"/>
                </a:lnTo>
                <a:lnTo>
                  <a:pt x="1617966" y="225369"/>
                </a:lnTo>
                <a:lnTo>
                  <a:pt x="1577864" y="238351"/>
                </a:lnTo>
                <a:lnTo>
                  <a:pt x="1555467" y="242703"/>
                </a:lnTo>
                <a:lnTo>
                  <a:pt x="1515365" y="258784"/>
                </a:lnTo>
                <a:lnTo>
                  <a:pt x="1486379" y="265804"/>
                </a:lnTo>
                <a:lnTo>
                  <a:pt x="1444762" y="272115"/>
                </a:lnTo>
                <a:lnTo>
                  <a:pt x="1400386" y="283748"/>
                </a:lnTo>
                <a:lnTo>
                  <a:pt x="1355767" y="289961"/>
                </a:lnTo>
                <a:lnTo>
                  <a:pt x="1311126" y="298641"/>
                </a:lnTo>
                <a:lnTo>
                  <a:pt x="1271224" y="307537"/>
                </a:lnTo>
                <a:lnTo>
                  <a:pt x="1227455" y="319397"/>
                </a:lnTo>
                <a:lnTo>
                  <a:pt x="1182889" y="320895"/>
                </a:lnTo>
                <a:lnTo>
                  <a:pt x="1138254" y="328705"/>
                </a:lnTo>
                <a:lnTo>
                  <a:pt x="1096559" y="329847"/>
                </a:lnTo>
                <a:lnTo>
                  <a:pt x="1052176" y="337626"/>
                </a:lnTo>
                <a:lnTo>
                  <a:pt x="1007556" y="343499"/>
                </a:lnTo>
                <a:lnTo>
                  <a:pt x="967656" y="347416"/>
                </a:lnTo>
                <a:lnTo>
                  <a:pt x="930478" y="350386"/>
                </a:lnTo>
                <a:lnTo>
                  <a:pt x="890371" y="363214"/>
                </a:lnTo>
                <a:lnTo>
                  <a:pt x="848773" y="365416"/>
                </a:lnTo>
                <a:lnTo>
                  <a:pt x="836553" y="366524"/>
                </a:lnTo>
                <a:lnTo>
                  <a:pt x="792004" y="376632"/>
                </a:lnTo>
                <a:lnTo>
                  <a:pt x="753191" y="382863"/>
                </a:lnTo>
                <a:lnTo>
                  <a:pt x="736721" y="385928"/>
                </a:lnTo>
                <a:lnTo>
                  <a:pt x="696824" y="394457"/>
                </a:lnTo>
                <a:lnTo>
                  <a:pt x="678684" y="399270"/>
                </a:lnTo>
                <a:lnTo>
                  <a:pt x="636905" y="401181"/>
                </a:lnTo>
                <a:lnTo>
                  <a:pt x="613090" y="402266"/>
                </a:lnTo>
                <a:lnTo>
                  <a:pt x="573158" y="414583"/>
                </a:lnTo>
                <a:lnTo>
                  <a:pt x="544475" y="418536"/>
                </a:lnTo>
                <a:lnTo>
                  <a:pt x="502962" y="419099"/>
                </a:lnTo>
                <a:lnTo>
                  <a:pt x="479160" y="418137"/>
                </a:lnTo>
                <a:lnTo>
                  <a:pt x="437312" y="410052"/>
                </a:lnTo>
                <a:lnTo>
                  <a:pt x="393017" y="401899"/>
                </a:lnTo>
                <a:lnTo>
                  <a:pt x="354508" y="401352"/>
                </a:lnTo>
                <a:lnTo>
                  <a:pt x="339105" y="400332"/>
                </a:lnTo>
                <a:lnTo>
                  <a:pt x="299847" y="392219"/>
                </a:lnTo>
                <a:lnTo>
                  <a:pt x="255807" y="384363"/>
                </a:lnTo>
                <a:lnTo>
                  <a:pt x="213873" y="383582"/>
                </a:lnTo>
                <a:lnTo>
                  <a:pt x="172233" y="383480"/>
                </a:lnTo>
                <a:lnTo>
                  <a:pt x="133093" y="384456"/>
                </a:lnTo>
                <a:lnTo>
                  <a:pt x="89175" y="391142"/>
                </a:lnTo>
                <a:lnTo>
                  <a:pt x="46421" y="399257"/>
                </a:lnTo>
                <a:lnTo>
                  <a:pt x="0" y="4102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grpSp>
        <p:nvGrpSpPr>
          <p:cNvPr id="77867" name="SMARTInkShape-Group90"/>
          <p:cNvGrpSpPr/>
          <p:nvPr/>
        </p:nvGrpSpPr>
        <p:grpSpPr>
          <a:xfrm>
            <a:off x="1830388" y="3116263"/>
            <a:ext cx="1258887" cy="455612"/>
            <a:chOff x="1830388" y="3116263"/>
            <a:chExt cx="1258887" cy="455612"/>
          </a:xfrm>
        </p:grpSpPr>
        <p:sp>
          <p:nvSpPr>
            <p:cNvPr id="77861" name="SMARTInkShape-125"/>
            <p:cNvSpPr/>
            <p:nvPr>
              <p:custDataLst>
                <p:tags r:id="rId6"/>
              </p:custDataLst>
            </p:nvPr>
          </p:nvSpPr>
          <p:spPr>
            <a:xfrm>
              <a:off x="2874963" y="3438525"/>
              <a:ext cx="214312" cy="133350"/>
            </a:xfrm>
            <a:custGeom>
              <a:avLst/>
              <a:gdLst/>
              <a:ahLst/>
              <a:cxnLst/>
              <a:rect l="0" t="0" r="0" b="0"/>
              <a:pathLst>
                <a:path w="214312" h="133350">
                  <a:moveTo>
                    <a:pt x="8920" y="53338"/>
                  </a:moveTo>
                  <a:lnTo>
                    <a:pt x="8920" y="53338"/>
                  </a:lnTo>
                  <a:lnTo>
                    <a:pt x="1232" y="45683"/>
                  </a:lnTo>
                  <a:lnTo>
                    <a:pt x="818" y="46259"/>
                  </a:lnTo>
                  <a:lnTo>
                    <a:pt x="0" y="66482"/>
                  </a:lnTo>
                  <a:lnTo>
                    <a:pt x="2641" y="71691"/>
                  </a:lnTo>
                  <a:lnTo>
                    <a:pt x="6129" y="77299"/>
                  </a:lnTo>
                  <a:lnTo>
                    <a:pt x="8369" y="88948"/>
                  </a:lnTo>
                  <a:lnTo>
                    <a:pt x="8888" y="101990"/>
                  </a:lnTo>
                  <a:lnTo>
                    <a:pt x="9891" y="103554"/>
                  </a:lnTo>
                  <a:lnTo>
                    <a:pt x="11551" y="104595"/>
                  </a:lnTo>
                  <a:lnTo>
                    <a:pt x="17819" y="106668"/>
                  </a:lnTo>
                  <a:lnTo>
                    <a:pt x="10159" y="99023"/>
                  </a:lnTo>
                  <a:lnTo>
                    <a:pt x="9287" y="93435"/>
                  </a:lnTo>
                  <a:lnTo>
                    <a:pt x="8952" y="76923"/>
                  </a:lnTo>
                  <a:lnTo>
                    <a:pt x="6288" y="71064"/>
                  </a:lnTo>
                  <a:lnTo>
                    <a:pt x="1234" y="63973"/>
                  </a:lnTo>
                  <a:lnTo>
                    <a:pt x="100" y="47072"/>
                  </a:lnTo>
                  <a:lnTo>
                    <a:pt x="2685" y="42980"/>
                  </a:lnTo>
                  <a:lnTo>
                    <a:pt x="7688" y="37023"/>
                  </a:lnTo>
                  <a:lnTo>
                    <a:pt x="8555" y="31272"/>
                  </a:lnTo>
                  <a:lnTo>
                    <a:pt x="9669" y="29738"/>
                  </a:lnTo>
                  <a:lnTo>
                    <a:pt x="11404" y="28713"/>
                  </a:lnTo>
                  <a:lnTo>
                    <a:pt x="17473" y="26787"/>
                  </a:lnTo>
                  <a:lnTo>
                    <a:pt x="30247" y="26677"/>
                  </a:lnTo>
                  <a:lnTo>
                    <a:pt x="32068" y="27662"/>
                  </a:lnTo>
                  <a:lnTo>
                    <a:pt x="33282" y="29306"/>
                  </a:lnTo>
                  <a:lnTo>
                    <a:pt x="34091" y="31389"/>
                  </a:lnTo>
                  <a:lnTo>
                    <a:pt x="35623" y="32779"/>
                  </a:lnTo>
                  <a:lnTo>
                    <a:pt x="44711" y="36302"/>
                  </a:lnTo>
                  <a:lnTo>
                    <a:pt x="57907" y="48791"/>
                  </a:lnTo>
                  <a:lnTo>
                    <a:pt x="60459" y="53951"/>
                  </a:lnTo>
                  <a:lnTo>
                    <a:pt x="61139" y="56710"/>
                  </a:lnTo>
                  <a:lnTo>
                    <a:pt x="70524" y="70959"/>
                  </a:lnTo>
                  <a:lnTo>
                    <a:pt x="71424" y="85049"/>
                  </a:lnTo>
                  <a:lnTo>
                    <a:pt x="71431" y="42578"/>
                  </a:lnTo>
                  <a:lnTo>
                    <a:pt x="71431" y="36944"/>
                  </a:lnTo>
                  <a:lnTo>
                    <a:pt x="79533" y="18519"/>
                  </a:lnTo>
                  <a:lnTo>
                    <a:pt x="79993" y="13826"/>
                  </a:lnTo>
                  <a:lnTo>
                    <a:pt x="81108" y="12180"/>
                  </a:lnTo>
                  <a:lnTo>
                    <a:pt x="82843" y="11083"/>
                  </a:lnTo>
                  <a:lnTo>
                    <a:pt x="87417" y="8875"/>
                  </a:lnTo>
                  <a:lnTo>
                    <a:pt x="95571" y="3066"/>
                  </a:lnTo>
                  <a:lnTo>
                    <a:pt x="105430" y="401"/>
                  </a:lnTo>
                  <a:lnTo>
                    <a:pt x="136950" y="0"/>
                  </a:lnTo>
                  <a:lnTo>
                    <a:pt x="142885" y="2632"/>
                  </a:lnTo>
                  <a:lnTo>
                    <a:pt x="163708" y="20895"/>
                  </a:lnTo>
                  <a:lnTo>
                    <a:pt x="167015" y="26736"/>
                  </a:lnTo>
                  <a:lnTo>
                    <a:pt x="169477" y="32624"/>
                  </a:lnTo>
                  <a:lnTo>
                    <a:pt x="192555" y="60253"/>
                  </a:lnTo>
                  <a:lnTo>
                    <a:pt x="198327" y="78154"/>
                  </a:lnTo>
                  <a:lnTo>
                    <a:pt x="202246" y="85112"/>
                  </a:lnTo>
                  <a:lnTo>
                    <a:pt x="205445" y="94581"/>
                  </a:lnTo>
                  <a:lnTo>
                    <a:pt x="211243" y="103643"/>
                  </a:lnTo>
                  <a:lnTo>
                    <a:pt x="213402" y="113572"/>
                  </a:lnTo>
                  <a:lnTo>
                    <a:pt x="214311" y="1333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62" name="SMARTInkShape-126"/>
            <p:cNvSpPr/>
            <p:nvPr>
              <p:custDataLst>
                <p:tags r:id="rId7"/>
              </p:custDataLst>
            </p:nvPr>
          </p:nvSpPr>
          <p:spPr>
            <a:xfrm>
              <a:off x="2517775" y="3429000"/>
              <a:ext cx="106363" cy="88900"/>
            </a:xfrm>
            <a:custGeom>
              <a:avLst/>
              <a:gdLst/>
              <a:ahLst/>
              <a:cxnLst/>
              <a:rect l="0" t="0" r="0" b="0"/>
              <a:pathLst>
                <a:path w="106363" h="88900">
                  <a:moveTo>
                    <a:pt x="53379" y="26673"/>
                  </a:moveTo>
                  <a:lnTo>
                    <a:pt x="53379" y="26673"/>
                  </a:lnTo>
                  <a:lnTo>
                    <a:pt x="13547" y="26673"/>
                  </a:lnTo>
                  <a:lnTo>
                    <a:pt x="11994" y="27660"/>
                  </a:lnTo>
                  <a:lnTo>
                    <a:pt x="10959" y="29307"/>
                  </a:lnTo>
                  <a:lnTo>
                    <a:pt x="10269" y="31392"/>
                  </a:lnTo>
                  <a:lnTo>
                    <a:pt x="1348" y="42852"/>
                  </a:lnTo>
                  <a:lnTo>
                    <a:pt x="110" y="51969"/>
                  </a:lnTo>
                  <a:lnTo>
                    <a:pt x="0" y="65600"/>
                  </a:lnTo>
                  <a:lnTo>
                    <a:pt x="2631" y="71305"/>
                  </a:lnTo>
                  <a:lnTo>
                    <a:pt x="4716" y="74209"/>
                  </a:lnTo>
                  <a:lnTo>
                    <a:pt x="9671" y="77436"/>
                  </a:lnTo>
                  <a:lnTo>
                    <a:pt x="23822" y="80666"/>
                  </a:lnTo>
                  <a:lnTo>
                    <a:pt x="32647" y="86028"/>
                  </a:lnTo>
                  <a:lnTo>
                    <a:pt x="44487" y="88339"/>
                  </a:lnTo>
                  <a:lnTo>
                    <a:pt x="78864" y="88899"/>
                  </a:lnTo>
                  <a:lnTo>
                    <a:pt x="82234" y="87914"/>
                  </a:lnTo>
                  <a:lnTo>
                    <a:pt x="84480" y="86270"/>
                  </a:lnTo>
                  <a:lnTo>
                    <a:pt x="85977" y="84187"/>
                  </a:lnTo>
                  <a:lnTo>
                    <a:pt x="87964" y="82797"/>
                  </a:lnTo>
                  <a:lnTo>
                    <a:pt x="92808" y="81252"/>
                  </a:lnTo>
                  <a:lnTo>
                    <a:pt x="94495" y="79853"/>
                  </a:lnTo>
                  <a:lnTo>
                    <a:pt x="105399" y="63870"/>
                  </a:lnTo>
                  <a:lnTo>
                    <a:pt x="106362" y="58001"/>
                  </a:lnTo>
                  <a:lnTo>
                    <a:pt x="103952" y="52780"/>
                  </a:lnTo>
                  <a:lnTo>
                    <a:pt x="99071" y="46099"/>
                  </a:lnTo>
                  <a:lnTo>
                    <a:pt x="97118" y="37682"/>
                  </a:lnTo>
                  <a:lnTo>
                    <a:pt x="85516" y="23597"/>
                  </a:lnTo>
                  <a:lnTo>
                    <a:pt x="79856" y="20366"/>
                  </a:lnTo>
                  <a:lnTo>
                    <a:pt x="74045" y="17943"/>
                  </a:lnTo>
                  <a:lnTo>
                    <a:pt x="65215" y="12012"/>
                  </a:lnTo>
                  <a:lnTo>
                    <a:pt x="56336" y="8827"/>
                  </a:lnTo>
                  <a:lnTo>
                    <a:pt x="4448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63" name="SMARTInkShape-127"/>
            <p:cNvSpPr/>
            <p:nvPr>
              <p:custDataLst>
                <p:tags r:id="rId8"/>
              </p:custDataLst>
            </p:nvPr>
          </p:nvSpPr>
          <p:spPr>
            <a:xfrm>
              <a:off x="2403475" y="3316288"/>
              <a:ext cx="158750" cy="219075"/>
            </a:xfrm>
            <a:custGeom>
              <a:avLst/>
              <a:gdLst/>
              <a:ahLst/>
              <a:cxnLst/>
              <a:rect l="0" t="0" r="0" b="0"/>
              <a:pathLst>
                <a:path w="158750" h="219075">
                  <a:moveTo>
                    <a:pt x="34315" y="59415"/>
                  </a:moveTo>
                  <a:lnTo>
                    <a:pt x="34315" y="59415"/>
                  </a:lnTo>
                  <a:lnTo>
                    <a:pt x="34315" y="67120"/>
                  </a:lnTo>
                  <a:lnTo>
                    <a:pt x="33327" y="67533"/>
                  </a:lnTo>
                  <a:lnTo>
                    <a:pt x="29596" y="67994"/>
                  </a:lnTo>
                  <a:lnTo>
                    <a:pt x="28206" y="69112"/>
                  </a:lnTo>
                  <a:lnTo>
                    <a:pt x="26662" y="73003"/>
                  </a:lnTo>
                  <a:lnTo>
                    <a:pt x="27238" y="75433"/>
                  </a:lnTo>
                  <a:lnTo>
                    <a:pt x="33187" y="84635"/>
                  </a:lnTo>
                  <a:lnTo>
                    <a:pt x="32576" y="86170"/>
                  </a:lnTo>
                  <a:lnTo>
                    <a:pt x="29262" y="90527"/>
                  </a:lnTo>
                  <a:lnTo>
                    <a:pt x="28971" y="94074"/>
                  </a:lnTo>
                  <a:lnTo>
                    <a:pt x="34262" y="137888"/>
                  </a:lnTo>
                  <a:lnTo>
                    <a:pt x="34308" y="159568"/>
                  </a:lnTo>
                  <a:lnTo>
                    <a:pt x="36946" y="166229"/>
                  </a:lnTo>
                  <a:lnTo>
                    <a:pt x="40421" y="172502"/>
                  </a:lnTo>
                  <a:lnTo>
                    <a:pt x="42958" y="184474"/>
                  </a:lnTo>
                  <a:lnTo>
                    <a:pt x="43170" y="196976"/>
                  </a:lnTo>
                  <a:lnTo>
                    <a:pt x="45822" y="202737"/>
                  </a:lnTo>
                  <a:lnTo>
                    <a:pt x="50853" y="209788"/>
                  </a:lnTo>
                  <a:lnTo>
                    <a:pt x="51982" y="219074"/>
                  </a:lnTo>
                  <a:lnTo>
                    <a:pt x="52091" y="181574"/>
                  </a:lnTo>
                  <a:lnTo>
                    <a:pt x="49457" y="175678"/>
                  </a:lnTo>
                  <a:lnTo>
                    <a:pt x="45982" y="169744"/>
                  </a:lnTo>
                  <a:lnTo>
                    <a:pt x="43039" y="160813"/>
                  </a:lnTo>
                  <a:lnTo>
                    <a:pt x="37338" y="151870"/>
                  </a:lnTo>
                  <a:lnTo>
                    <a:pt x="35211" y="141930"/>
                  </a:lnTo>
                  <a:lnTo>
                    <a:pt x="33592" y="127828"/>
                  </a:lnTo>
                  <a:lnTo>
                    <a:pt x="28285" y="115918"/>
                  </a:lnTo>
                  <a:lnTo>
                    <a:pt x="25286" y="101231"/>
                  </a:lnTo>
                  <a:lnTo>
                    <a:pt x="18558" y="86859"/>
                  </a:lnTo>
                  <a:lnTo>
                    <a:pt x="7769" y="43399"/>
                  </a:lnTo>
                  <a:lnTo>
                    <a:pt x="7685" y="37327"/>
                  </a:lnTo>
                  <a:lnTo>
                    <a:pt x="5032" y="32035"/>
                  </a:lnTo>
                  <a:lnTo>
                    <a:pt x="0" y="25286"/>
                  </a:lnTo>
                  <a:lnTo>
                    <a:pt x="575" y="23738"/>
                  </a:lnTo>
                  <a:lnTo>
                    <a:pt x="5115" y="16810"/>
                  </a:lnTo>
                  <a:lnTo>
                    <a:pt x="7316" y="7386"/>
                  </a:lnTo>
                  <a:lnTo>
                    <a:pt x="8415" y="6834"/>
                  </a:lnTo>
                  <a:lnTo>
                    <a:pt x="12270" y="6220"/>
                  </a:lnTo>
                  <a:lnTo>
                    <a:pt x="17274" y="3297"/>
                  </a:lnTo>
                  <a:lnTo>
                    <a:pt x="19992" y="1125"/>
                  </a:lnTo>
                  <a:lnTo>
                    <a:pt x="22791" y="672"/>
                  </a:lnTo>
                  <a:lnTo>
                    <a:pt x="25644" y="1364"/>
                  </a:lnTo>
                  <a:lnTo>
                    <a:pt x="28535" y="2820"/>
                  </a:lnTo>
                  <a:lnTo>
                    <a:pt x="31448" y="2796"/>
                  </a:lnTo>
                  <a:lnTo>
                    <a:pt x="37321" y="118"/>
                  </a:lnTo>
                  <a:lnTo>
                    <a:pt x="40268" y="0"/>
                  </a:lnTo>
                  <a:lnTo>
                    <a:pt x="59776" y="4780"/>
                  </a:lnTo>
                  <a:lnTo>
                    <a:pt x="75957" y="6537"/>
                  </a:lnTo>
                  <a:lnTo>
                    <a:pt x="101561" y="13833"/>
                  </a:lnTo>
                  <a:lnTo>
                    <a:pt x="107985" y="14301"/>
                  </a:lnTo>
                  <a:lnTo>
                    <a:pt x="114131" y="17161"/>
                  </a:lnTo>
                  <a:lnTo>
                    <a:pt x="117153" y="19316"/>
                  </a:lnTo>
                  <a:lnTo>
                    <a:pt x="158749" y="325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64" name="SMARTInkShape-128"/>
            <p:cNvSpPr/>
            <p:nvPr>
              <p:custDataLst>
                <p:tags r:id="rId9"/>
              </p:custDataLst>
            </p:nvPr>
          </p:nvSpPr>
          <p:spPr>
            <a:xfrm>
              <a:off x="1830388" y="3116263"/>
              <a:ext cx="534987" cy="384175"/>
            </a:xfrm>
            <a:custGeom>
              <a:avLst/>
              <a:gdLst/>
              <a:ahLst/>
              <a:cxnLst/>
              <a:rect l="0" t="0" r="0" b="0"/>
              <a:pathLst>
                <a:path w="534987" h="384175">
                  <a:moveTo>
                    <a:pt x="8937" y="71474"/>
                  </a:moveTo>
                  <a:lnTo>
                    <a:pt x="8937" y="71474"/>
                  </a:lnTo>
                  <a:lnTo>
                    <a:pt x="8937" y="76217"/>
                  </a:lnTo>
                  <a:lnTo>
                    <a:pt x="6289" y="81193"/>
                  </a:lnTo>
                  <a:lnTo>
                    <a:pt x="2795" y="86714"/>
                  </a:lnTo>
                  <a:lnTo>
                    <a:pt x="32" y="98127"/>
                  </a:lnTo>
                  <a:lnTo>
                    <a:pt x="0" y="65500"/>
                  </a:lnTo>
                  <a:lnTo>
                    <a:pt x="2648" y="61209"/>
                  </a:lnTo>
                  <a:lnTo>
                    <a:pt x="8569" y="54051"/>
                  </a:lnTo>
                  <a:lnTo>
                    <a:pt x="16600" y="53645"/>
                  </a:lnTo>
                  <a:lnTo>
                    <a:pt x="17024" y="54624"/>
                  </a:lnTo>
                  <a:lnTo>
                    <a:pt x="17497" y="58360"/>
                  </a:lnTo>
                  <a:lnTo>
                    <a:pt x="18616" y="59754"/>
                  </a:lnTo>
                  <a:lnTo>
                    <a:pt x="22507" y="61302"/>
                  </a:lnTo>
                  <a:lnTo>
                    <a:pt x="23942" y="62707"/>
                  </a:lnTo>
                  <a:lnTo>
                    <a:pt x="25536" y="66916"/>
                  </a:lnTo>
                  <a:lnTo>
                    <a:pt x="26954" y="68435"/>
                  </a:lnTo>
                  <a:lnTo>
                    <a:pt x="31178" y="70124"/>
                  </a:lnTo>
                  <a:lnTo>
                    <a:pt x="32701" y="71567"/>
                  </a:lnTo>
                  <a:lnTo>
                    <a:pt x="36474" y="80494"/>
                  </a:lnTo>
                  <a:lnTo>
                    <a:pt x="52002" y="96632"/>
                  </a:lnTo>
                  <a:lnTo>
                    <a:pt x="55550" y="97546"/>
                  </a:lnTo>
                  <a:lnTo>
                    <a:pt x="57887" y="97789"/>
                  </a:lnTo>
                  <a:lnTo>
                    <a:pt x="63131" y="100708"/>
                  </a:lnTo>
                  <a:lnTo>
                    <a:pt x="77531" y="112495"/>
                  </a:lnTo>
                  <a:lnTo>
                    <a:pt x="83447" y="114523"/>
                  </a:lnTo>
                  <a:lnTo>
                    <a:pt x="85421" y="116057"/>
                  </a:lnTo>
                  <a:lnTo>
                    <a:pt x="89194" y="121965"/>
                  </a:lnTo>
                  <a:lnTo>
                    <a:pt x="93596" y="123696"/>
                  </a:lnTo>
                  <a:lnTo>
                    <a:pt x="131084" y="126066"/>
                  </a:lnTo>
                  <a:lnTo>
                    <a:pt x="142995" y="132150"/>
                  </a:lnTo>
                  <a:lnTo>
                    <a:pt x="166826" y="134935"/>
                  </a:lnTo>
                  <a:lnTo>
                    <a:pt x="178743" y="141072"/>
                  </a:lnTo>
                  <a:lnTo>
                    <a:pt x="181721" y="141697"/>
                  </a:lnTo>
                  <a:lnTo>
                    <a:pt x="208533" y="156226"/>
                  </a:lnTo>
                  <a:lnTo>
                    <a:pt x="238324" y="183673"/>
                  </a:lnTo>
                  <a:lnTo>
                    <a:pt x="250240" y="189488"/>
                  </a:lnTo>
                  <a:lnTo>
                    <a:pt x="253219" y="191843"/>
                  </a:lnTo>
                  <a:lnTo>
                    <a:pt x="256529" y="197108"/>
                  </a:lnTo>
                  <a:lnTo>
                    <a:pt x="258993" y="202756"/>
                  </a:lnTo>
                  <a:lnTo>
                    <a:pt x="289000" y="235272"/>
                  </a:lnTo>
                  <a:lnTo>
                    <a:pt x="294940" y="238580"/>
                  </a:lnTo>
                  <a:lnTo>
                    <a:pt x="297914" y="239461"/>
                  </a:lnTo>
                  <a:lnTo>
                    <a:pt x="299897" y="241043"/>
                  </a:lnTo>
                  <a:lnTo>
                    <a:pt x="303681" y="247017"/>
                  </a:lnTo>
                  <a:lnTo>
                    <a:pt x="316148" y="254489"/>
                  </a:lnTo>
                  <a:lnTo>
                    <a:pt x="360466" y="297812"/>
                  </a:lnTo>
                  <a:lnTo>
                    <a:pt x="372380" y="308730"/>
                  </a:lnTo>
                  <a:lnTo>
                    <a:pt x="384297" y="314563"/>
                  </a:lnTo>
                  <a:lnTo>
                    <a:pt x="426003" y="353407"/>
                  </a:lnTo>
                  <a:lnTo>
                    <a:pt x="437920" y="359236"/>
                  </a:lnTo>
                  <a:lnTo>
                    <a:pt x="443878" y="363164"/>
                  </a:lnTo>
                  <a:lnTo>
                    <a:pt x="452814" y="366368"/>
                  </a:lnTo>
                  <a:lnTo>
                    <a:pt x="462966" y="373876"/>
                  </a:lnTo>
                  <a:lnTo>
                    <a:pt x="468952" y="374836"/>
                  </a:lnTo>
                  <a:lnTo>
                    <a:pt x="477016" y="375120"/>
                  </a:lnTo>
                  <a:lnTo>
                    <a:pt x="482769" y="377834"/>
                  </a:lnTo>
                  <a:lnTo>
                    <a:pt x="489809" y="382922"/>
                  </a:lnTo>
                  <a:lnTo>
                    <a:pt x="498335" y="383927"/>
                  </a:lnTo>
                  <a:lnTo>
                    <a:pt x="522977" y="384174"/>
                  </a:lnTo>
                  <a:lnTo>
                    <a:pt x="524415" y="383181"/>
                  </a:lnTo>
                  <a:lnTo>
                    <a:pt x="525374" y="381528"/>
                  </a:lnTo>
                  <a:lnTo>
                    <a:pt x="527038" y="375075"/>
                  </a:lnTo>
                  <a:lnTo>
                    <a:pt x="527292" y="332525"/>
                  </a:lnTo>
                  <a:lnTo>
                    <a:pt x="527292" y="322835"/>
                  </a:lnTo>
                  <a:lnTo>
                    <a:pt x="528284" y="319457"/>
                  </a:lnTo>
                  <a:lnTo>
                    <a:pt x="529939" y="317204"/>
                  </a:lnTo>
                  <a:lnTo>
                    <a:pt x="532036" y="315703"/>
                  </a:lnTo>
                  <a:lnTo>
                    <a:pt x="534364" y="308740"/>
                  </a:lnTo>
                  <a:lnTo>
                    <a:pt x="534986" y="304104"/>
                  </a:lnTo>
                  <a:lnTo>
                    <a:pt x="533028" y="296306"/>
                  </a:lnTo>
                  <a:lnTo>
                    <a:pt x="529841" y="289530"/>
                  </a:lnTo>
                  <a:lnTo>
                    <a:pt x="527515" y="271064"/>
                  </a:lnTo>
                  <a:lnTo>
                    <a:pt x="527391" y="265077"/>
                  </a:lnTo>
                  <a:lnTo>
                    <a:pt x="524687" y="259106"/>
                  </a:lnTo>
                  <a:lnTo>
                    <a:pt x="521168" y="253143"/>
                  </a:lnTo>
                  <a:lnTo>
                    <a:pt x="518195" y="244206"/>
                  </a:lnTo>
                  <a:lnTo>
                    <a:pt x="512459" y="234278"/>
                  </a:lnTo>
                  <a:lnTo>
                    <a:pt x="508503" y="199778"/>
                  </a:lnTo>
                  <a:lnTo>
                    <a:pt x="502359" y="187669"/>
                  </a:lnTo>
                  <a:lnTo>
                    <a:pt x="492818" y="145405"/>
                  </a:lnTo>
                  <a:lnTo>
                    <a:pt x="489063" y="116077"/>
                  </a:lnTo>
                  <a:lnTo>
                    <a:pt x="483881" y="97050"/>
                  </a:lnTo>
                  <a:lnTo>
                    <a:pt x="481865" y="83733"/>
                  </a:lnTo>
                  <a:lnTo>
                    <a:pt x="475581" y="71543"/>
                  </a:lnTo>
                  <a:lnTo>
                    <a:pt x="472927" y="51446"/>
                  </a:lnTo>
                  <a:lnTo>
                    <a:pt x="471188" y="49187"/>
                  </a:lnTo>
                  <a:lnTo>
                    <a:pt x="469036" y="47682"/>
                  </a:lnTo>
                  <a:lnTo>
                    <a:pt x="466644" y="40715"/>
                  </a:lnTo>
                  <a:lnTo>
                    <a:pt x="465109" y="24808"/>
                  </a:lnTo>
                  <a:lnTo>
                    <a:pt x="463990" y="22495"/>
                  </a:lnTo>
                  <a:lnTo>
                    <a:pt x="462251" y="20953"/>
                  </a:lnTo>
                  <a:lnTo>
                    <a:pt x="460099" y="19924"/>
                  </a:lnTo>
                  <a:lnTo>
                    <a:pt x="458663" y="18246"/>
                  </a:lnTo>
                  <a:lnTo>
                    <a:pt x="457070" y="13735"/>
                  </a:lnTo>
                  <a:lnTo>
                    <a:pt x="455906" y="1663"/>
                  </a:lnTo>
                  <a:lnTo>
                    <a:pt x="454875" y="1109"/>
                  </a:lnTo>
                  <a:lnTo>
                    <a:pt x="44685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65" name="SMARTInkShape-129"/>
            <p:cNvSpPr/>
            <p:nvPr>
              <p:custDataLst>
                <p:tags r:id="rId10"/>
              </p:custDataLst>
            </p:nvPr>
          </p:nvSpPr>
          <p:spPr>
            <a:xfrm>
              <a:off x="2276475" y="3419475"/>
              <a:ext cx="160338" cy="19050"/>
            </a:xfrm>
            <a:custGeom>
              <a:avLst/>
              <a:gdLst/>
              <a:ahLst/>
              <a:cxnLst/>
              <a:rect l="0" t="0" r="0" b="0"/>
              <a:pathLst>
                <a:path w="160338" h="19050">
                  <a:moveTo>
                    <a:pt x="0" y="0"/>
                  </a:moveTo>
                  <a:lnTo>
                    <a:pt x="0" y="0"/>
                  </a:lnTo>
                  <a:lnTo>
                    <a:pt x="0" y="8201"/>
                  </a:lnTo>
                  <a:lnTo>
                    <a:pt x="4729" y="14189"/>
                  </a:lnTo>
                  <a:lnTo>
                    <a:pt x="9690" y="16888"/>
                  </a:lnTo>
                  <a:lnTo>
                    <a:pt x="29738" y="18922"/>
                  </a:lnTo>
                  <a:lnTo>
                    <a:pt x="73350" y="19047"/>
                  </a:lnTo>
                  <a:lnTo>
                    <a:pt x="84066" y="17990"/>
                  </a:lnTo>
                  <a:lnTo>
                    <a:pt x="112952" y="10848"/>
                  </a:lnTo>
                  <a:lnTo>
                    <a:pt x="122122" y="12934"/>
                  </a:lnTo>
                  <a:lnTo>
                    <a:pt x="125952" y="14973"/>
                  </a:lnTo>
                  <a:lnTo>
                    <a:pt x="160337" y="190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7866" name="SMARTInkShape-130"/>
            <p:cNvSpPr/>
            <p:nvPr>
              <p:custDataLst>
                <p:tags r:id="rId11"/>
              </p:custDataLst>
            </p:nvPr>
          </p:nvSpPr>
          <p:spPr>
            <a:xfrm>
              <a:off x="2697163" y="3438525"/>
              <a:ext cx="115887" cy="71438"/>
            </a:xfrm>
            <a:custGeom>
              <a:avLst/>
              <a:gdLst/>
              <a:ahLst/>
              <a:cxnLst/>
              <a:rect l="0" t="0" r="0" b="0"/>
              <a:pathLst>
                <a:path w="115887" h="71438">
                  <a:moveTo>
                    <a:pt x="0" y="35723"/>
                  </a:moveTo>
                  <a:lnTo>
                    <a:pt x="0" y="35723"/>
                  </a:lnTo>
                  <a:lnTo>
                    <a:pt x="0" y="30982"/>
                  </a:lnTo>
                  <a:lnTo>
                    <a:pt x="2640" y="26009"/>
                  </a:lnTo>
                  <a:lnTo>
                    <a:pt x="4732" y="23293"/>
                  </a:lnTo>
                  <a:lnTo>
                    <a:pt x="6125" y="22475"/>
                  </a:lnTo>
                  <a:lnTo>
                    <a:pt x="7055" y="22921"/>
                  </a:lnTo>
                  <a:lnTo>
                    <a:pt x="8805" y="26566"/>
                  </a:lnTo>
                  <a:lnTo>
                    <a:pt x="8914" y="56943"/>
                  </a:lnTo>
                  <a:lnTo>
                    <a:pt x="9905" y="58801"/>
                  </a:lnTo>
                  <a:lnTo>
                    <a:pt x="11555" y="60039"/>
                  </a:lnTo>
                  <a:lnTo>
                    <a:pt x="17719" y="62473"/>
                  </a:lnTo>
                  <a:lnTo>
                    <a:pt x="17828" y="71415"/>
                  </a:lnTo>
                  <a:lnTo>
                    <a:pt x="13096" y="71437"/>
                  </a:lnTo>
                  <a:lnTo>
                    <a:pt x="11702" y="70448"/>
                  </a:lnTo>
                  <a:lnTo>
                    <a:pt x="10772" y="68797"/>
                  </a:lnTo>
                  <a:lnTo>
                    <a:pt x="9022" y="55194"/>
                  </a:lnTo>
                  <a:lnTo>
                    <a:pt x="8915" y="37086"/>
                  </a:lnTo>
                  <a:lnTo>
                    <a:pt x="22194" y="22454"/>
                  </a:lnTo>
                  <a:lnTo>
                    <a:pt x="27362" y="19903"/>
                  </a:lnTo>
                  <a:lnTo>
                    <a:pt x="30127" y="19223"/>
                  </a:lnTo>
                  <a:lnTo>
                    <a:pt x="31970" y="17776"/>
                  </a:lnTo>
                  <a:lnTo>
                    <a:pt x="34018" y="13524"/>
                  </a:lnTo>
                  <a:lnTo>
                    <a:pt x="35555" y="11993"/>
                  </a:lnTo>
                  <a:lnTo>
                    <a:pt x="53653" y="2041"/>
                  </a:lnTo>
                  <a:lnTo>
                    <a:pt x="83202" y="35"/>
                  </a:lnTo>
                  <a:lnTo>
                    <a:pt x="11588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grpSp>
    </p:spTree>
    <p:extLst>
      <p:ext uri="{BB962C8B-B14F-4D97-AF65-F5344CB8AC3E}">
        <p14:creationId xmlns:p14="http://schemas.microsoft.com/office/powerpoint/2010/main" val="10356193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 y="30163"/>
            <a:ext cx="8458200" cy="1143000"/>
          </a:xfrm>
        </p:spPr>
        <p:txBody>
          <a:bodyPr/>
          <a:lstStyle/>
          <a:p>
            <a:r>
              <a:rPr lang="en-US" altLang="en-US" smtClean="0"/>
              <a:t>Debating the Treaty of Versailles</a:t>
            </a:r>
          </a:p>
        </p:txBody>
      </p:sp>
      <p:sp>
        <p:nvSpPr>
          <p:cNvPr id="78851" name="Content Placeholder 2"/>
          <p:cNvSpPr>
            <a:spLocks noGrp="1"/>
          </p:cNvSpPr>
          <p:nvPr>
            <p:ph idx="1"/>
          </p:nvPr>
        </p:nvSpPr>
        <p:spPr>
          <a:xfrm>
            <a:off x="228600" y="1066800"/>
            <a:ext cx="8915400" cy="5638800"/>
          </a:xfrm>
        </p:spPr>
        <p:txBody>
          <a:bodyPr/>
          <a:lstStyle/>
          <a:p>
            <a:r>
              <a:rPr lang="en-US" altLang="en-US" smtClean="0"/>
              <a:t>Wilson’s focus was the Fourteen Points, while GB and France wanted to punish Germany</a:t>
            </a:r>
          </a:p>
          <a:p>
            <a:r>
              <a:rPr lang="en-US" altLang="en-US" smtClean="0"/>
              <a:t>What was included in the treaty:</a:t>
            </a:r>
          </a:p>
          <a:p>
            <a:pPr lvl="1"/>
            <a:r>
              <a:rPr lang="en-US" altLang="en-US" smtClean="0"/>
              <a:t>9 new nations created (Poland, Czechoslovakia, Yugoslavia, etc.)</a:t>
            </a:r>
          </a:p>
          <a:p>
            <a:pPr lvl="1"/>
            <a:r>
              <a:rPr lang="en-US" altLang="en-US" smtClean="0"/>
              <a:t>Germany stripped of its army</a:t>
            </a:r>
          </a:p>
          <a:p>
            <a:pPr lvl="1"/>
            <a:r>
              <a:rPr lang="en-US" altLang="en-US" smtClean="0"/>
              <a:t>Germany forced to accept the war guilt clause- accept blame for starting the war</a:t>
            </a:r>
          </a:p>
          <a:p>
            <a:pPr lvl="1"/>
            <a:r>
              <a:rPr lang="en-US" altLang="en-US" smtClean="0"/>
              <a:t>Germany required to pay $33 billion in reparations- payment of war damages</a:t>
            </a:r>
          </a:p>
          <a:p>
            <a:pPr lvl="1"/>
            <a:r>
              <a:rPr lang="en-US" altLang="en-US" smtClean="0"/>
              <a:t>League of Nations</a:t>
            </a:r>
          </a:p>
        </p:txBody>
      </p:sp>
      <p:sp>
        <p:nvSpPr>
          <p:cNvPr id="30" name="SMARTInkShape-149"/>
          <p:cNvSpPr/>
          <p:nvPr>
            <p:custDataLst>
              <p:tags r:id="rId1"/>
            </p:custDataLst>
          </p:nvPr>
        </p:nvSpPr>
        <p:spPr>
          <a:xfrm>
            <a:off x="3741738" y="781050"/>
            <a:ext cx="5018087" cy="147638"/>
          </a:xfrm>
          <a:custGeom>
            <a:avLst/>
            <a:gdLst/>
            <a:ahLst/>
            <a:cxnLst/>
            <a:rect l="0" t="0" r="0" b="0"/>
            <a:pathLst>
              <a:path w="5018087" h="147638">
                <a:moveTo>
                  <a:pt x="5018086" y="49698"/>
                </a:moveTo>
                <a:lnTo>
                  <a:pt x="5018086" y="49698"/>
                </a:lnTo>
                <a:lnTo>
                  <a:pt x="5013346" y="49698"/>
                </a:lnTo>
                <a:lnTo>
                  <a:pt x="5008374" y="47060"/>
                </a:lnTo>
                <a:lnTo>
                  <a:pt x="4994172" y="35501"/>
                </a:lnTo>
                <a:lnTo>
                  <a:pt x="4984121" y="32366"/>
                </a:lnTo>
                <a:lnTo>
                  <a:pt x="4952488" y="31892"/>
                </a:lnTo>
                <a:lnTo>
                  <a:pt x="4946601" y="34529"/>
                </a:lnTo>
                <a:lnTo>
                  <a:pt x="4943643" y="36617"/>
                </a:lnTo>
                <a:lnTo>
                  <a:pt x="4921725" y="42883"/>
                </a:lnTo>
                <a:lnTo>
                  <a:pt x="4918130" y="45154"/>
                </a:lnTo>
                <a:lnTo>
                  <a:pt x="4914740" y="45680"/>
                </a:lnTo>
                <a:lnTo>
                  <a:pt x="4911489" y="45041"/>
                </a:lnTo>
                <a:lnTo>
                  <a:pt x="4902172" y="42052"/>
                </a:lnTo>
                <a:lnTo>
                  <a:pt x="4899141" y="41633"/>
                </a:lnTo>
                <a:lnTo>
                  <a:pt x="4854499" y="49595"/>
                </a:lnTo>
                <a:lnTo>
                  <a:pt x="4845492" y="49668"/>
                </a:lnTo>
                <a:lnTo>
                  <a:pt x="4827424" y="54822"/>
                </a:lnTo>
                <a:lnTo>
                  <a:pt x="4788496" y="49955"/>
                </a:lnTo>
                <a:lnTo>
                  <a:pt x="4779466" y="52451"/>
                </a:lnTo>
                <a:lnTo>
                  <a:pt x="4771154" y="55868"/>
                </a:lnTo>
                <a:lnTo>
                  <a:pt x="4732190" y="58441"/>
                </a:lnTo>
                <a:lnTo>
                  <a:pt x="4689561" y="58587"/>
                </a:lnTo>
                <a:lnTo>
                  <a:pt x="4645094" y="58600"/>
                </a:lnTo>
                <a:lnTo>
                  <a:pt x="4623165" y="55962"/>
                </a:lnTo>
                <a:lnTo>
                  <a:pt x="4607436" y="53472"/>
                </a:lnTo>
                <a:lnTo>
                  <a:pt x="4586434" y="55652"/>
                </a:lnTo>
                <a:lnTo>
                  <a:pt x="4562794" y="52892"/>
                </a:lnTo>
                <a:lnTo>
                  <a:pt x="4541789" y="55481"/>
                </a:lnTo>
                <a:lnTo>
                  <a:pt x="4497144" y="50336"/>
                </a:lnTo>
                <a:lnTo>
                  <a:pt x="4455158" y="49782"/>
                </a:lnTo>
                <a:lnTo>
                  <a:pt x="4413509" y="49709"/>
                </a:lnTo>
                <a:lnTo>
                  <a:pt x="4374365" y="49699"/>
                </a:lnTo>
                <a:lnTo>
                  <a:pt x="4335185" y="49698"/>
                </a:lnTo>
                <a:lnTo>
                  <a:pt x="4296919" y="49698"/>
                </a:lnTo>
                <a:lnTo>
                  <a:pt x="4259213" y="48709"/>
                </a:lnTo>
                <a:lnTo>
                  <a:pt x="4222048" y="42032"/>
                </a:lnTo>
                <a:lnTo>
                  <a:pt x="4182141" y="40903"/>
                </a:lnTo>
                <a:lnTo>
                  <a:pt x="4138371" y="40804"/>
                </a:lnTo>
                <a:lnTo>
                  <a:pt x="4113536" y="39807"/>
                </a:lnTo>
                <a:lnTo>
                  <a:pt x="4071630" y="25394"/>
                </a:lnTo>
                <a:lnTo>
                  <a:pt x="4028833" y="16152"/>
                </a:lnTo>
                <a:lnTo>
                  <a:pt x="3985411" y="14205"/>
                </a:lnTo>
                <a:lnTo>
                  <a:pt x="3941907" y="6428"/>
                </a:lnTo>
                <a:lnTo>
                  <a:pt x="3898069" y="5254"/>
                </a:lnTo>
                <a:lnTo>
                  <a:pt x="3855177" y="5187"/>
                </a:lnTo>
                <a:lnTo>
                  <a:pt x="3817707" y="5181"/>
                </a:lnTo>
                <a:lnTo>
                  <a:pt x="3773824" y="5181"/>
                </a:lnTo>
                <a:lnTo>
                  <a:pt x="3750235" y="6170"/>
                </a:lnTo>
                <a:lnTo>
                  <a:pt x="3730238" y="10310"/>
                </a:lnTo>
                <a:lnTo>
                  <a:pt x="3687564" y="4772"/>
                </a:lnTo>
                <a:lnTo>
                  <a:pt x="3667685" y="222"/>
                </a:lnTo>
                <a:lnTo>
                  <a:pt x="3625057" y="4614"/>
                </a:lnTo>
                <a:lnTo>
                  <a:pt x="3580688" y="5147"/>
                </a:lnTo>
                <a:lnTo>
                  <a:pt x="3537752" y="5178"/>
                </a:lnTo>
                <a:lnTo>
                  <a:pt x="3524804" y="4190"/>
                </a:lnTo>
                <a:lnTo>
                  <a:pt x="3506360" y="50"/>
                </a:lnTo>
                <a:lnTo>
                  <a:pt x="3464459" y="4793"/>
                </a:lnTo>
                <a:lnTo>
                  <a:pt x="3452545" y="4019"/>
                </a:lnTo>
                <a:lnTo>
                  <a:pt x="3434683" y="0"/>
                </a:lnTo>
                <a:lnTo>
                  <a:pt x="3393012" y="4790"/>
                </a:lnTo>
                <a:lnTo>
                  <a:pt x="3369386" y="6118"/>
                </a:lnTo>
                <a:lnTo>
                  <a:pt x="3342047" y="12839"/>
                </a:lnTo>
                <a:lnTo>
                  <a:pt x="3300724" y="14011"/>
                </a:lnTo>
                <a:lnTo>
                  <a:pt x="3282882" y="15052"/>
                </a:lnTo>
                <a:lnTo>
                  <a:pt x="3247171" y="22160"/>
                </a:lnTo>
                <a:lnTo>
                  <a:pt x="3211456" y="23904"/>
                </a:lnTo>
                <a:lnTo>
                  <a:pt x="3175740" y="31060"/>
                </a:lnTo>
                <a:lnTo>
                  <a:pt x="3157883" y="32634"/>
                </a:lnTo>
                <a:lnTo>
                  <a:pt x="3116214" y="42868"/>
                </a:lnTo>
                <a:lnTo>
                  <a:pt x="3098356" y="47674"/>
                </a:lnTo>
                <a:lnTo>
                  <a:pt x="3056688" y="49579"/>
                </a:lnTo>
                <a:lnTo>
                  <a:pt x="3032876" y="50664"/>
                </a:lnTo>
                <a:lnTo>
                  <a:pt x="2992944" y="62960"/>
                </a:lnTo>
                <a:lnTo>
                  <a:pt x="2950477" y="68228"/>
                </a:lnTo>
                <a:lnTo>
                  <a:pt x="2922484" y="75136"/>
                </a:lnTo>
                <a:lnTo>
                  <a:pt x="2887205" y="77324"/>
                </a:lnTo>
                <a:lnTo>
                  <a:pt x="2848180" y="91804"/>
                </a:lnTo>
                <a:lnTo>
                  <a:pt x="2806665" y="98801"/>
                </a:lnTo>
                <a:lnTo>
                  <a:pt x="2766000" y="108985"/>
                </a:lnTo>
                <a:lnTo>
                  <a:pt x="2757841" y="110673"/>
                </a:lnTo>
                <a:lnTo>
                  <a:pt x="2737393" y="106627"/>
                </a:lnTo>
                <a:lnTo>
                  <a:pt x="2696295" y="111418"/>
                </a:lnTo>
                <a:lnTo>
                  <a:pt x="2652067" y="111987"/>
                </a:lnTo>
                <a:lnTo>
                  <a:pt x="2640073" y="112996"/>
                </a:lnTo>
                <a:lnTo>
                  <a:pt x="2603299" y="120100"/>
                </a:lnTo>
                <a:lnTo>
                  <a:pt x="2560469" y="120854"/>
                </a:lnTo>
                <a:lnTo>
                  <a:pt x="2542028" y="121894"/>
                </a:lnTo>
                <a:lnTo>
                  <a:pt x="2523998" y="126049"/>
                </a:lnTo>
                <a:lnTo>
                  <a:pt x="2494172" y="121796"/>
                </a:lnTo>
                <a:lnTo>
                  <a:pt x="2451502" y="129056"/>
                </a:lnTo>
                <a:lnTo>
                  <a:pt x="2408676" y="129762"/>
                </a:lnTo>
                <a:lnTo>
                  <a:pt x="2371213" y="128834"/>
                </a:lnTo>
                <a:lnTo>
                  <a:pt x="2328321" y="121750"/>
                </a:lnTo>
                <a:lnTo>
                  <a:pt x="2290852" y="120998"/>
                </a:lnTo>
                <a:lnTo>
                  <a:pt x="2267799" y="119958"/>
                </a:lnTo>
                <a:lnTo>
                  <a:pt x="2223481" y="112574"/>
                </a:lnTo>
                <a:lnTo>
                  <a:pt x="2184969" y="109432"/>
                </a:lnTo>
                <a:lnTo>
                  <a:pt x="2140862" y="103673"/>
                </a:lnTo>
                <a:lnTo>
                  <a:pt x="2098911" y="103168"/>
                </a:lnTo>
                <a:lnTo>
                  <a:pt x="2055579" y="103123"/>
                </a:lnTo>
                <a:lnTo>
                  <a:pt x="2011050" y="103119"/>
                </a:lnTo>
                <a:lnTo>
                  <a:pt x="1989118" y="105757"/>
                </a:lnTo>
                <a:lnTo>
                  <a:pt x="1952385" y="116327"/>
                </a:lnTo>
                <a:lnTo>
                  <a:pt x="1908733" y="113520"/>
                </a:lnTo>
                <a:lnTo>
                  <a:pt x="1865060" y="120146"/>
                </a:lnTo>
                <a:lnTo>
                  <a:pt x="1832870" y="123410"/>
                </a:lnTo>
                <a:lnTo>
                  <a:pt x="1807111" y="128561"/>
                </a:lnTo>
                <a:lnTo>
                  <a:pt x="1763269" y="129718"/>
                </a:lnTo>
                <a:lnTo>
                  <a:pt x="1718695" y="137486"/>
                </a:lnTo>
                <a:lnTo>
                  <a:pt x="1677003" y="138623"/>
                </a:lnTo>
                <a:lnTo>
                  <a:pt x="1632619" y="146390"/>
                </a:lnTo>
                <a:lnTo>
                  <a:pt x="1592736" y="147527"/>
                </a:lnTo>
                <a:lnTo>
                  <a:pt x="1551914" y="139961"/>
                </a:lnTo>
                <a:lnTo>
                  <a:pt x="1508233" y="138805"/>
                </a:lnTo>
                <a:lnTo>
                  <a:pt x="1488819" y="137765"/>
                </a:lnTo>
                <a:lnTo>
                  <a:pt x="1451514" y="130657"/>
                </a:lnTo>
                <a:lnTo>
                  <a:pt x="1408635" y="129902"/>
                </a:lnTo>
                <a:lnTo>
                  <a:pt x="1371167" y="129836"/>
                </a:lnTo>
                <a:lnTo>
                  <a:pt x="1327284" y="129830"/>
                </a:lnTo>
                <a:lnTo>
                  <a:pt x="1283697" y="129829"/>
                </a:lnTo>
                <a:lnTo>
                  <a:pt x="1240032" y="129829"/>
                </a:lnTo>
                <a:lnTo>
                  <a:pt x="1215009" y="128840"/>
                </a:lnTo>
                <a:lnTo>
                  <a:pt x="1193594" y="124699"/>
                </a:lnTo>
                <a:lnTo>
                  <a:pt x="1156197" y="128959"/>
                </a:lnTo>
                <a:lnTo>
                  <a:pt x="1118166" y="129715"/>
                </a:lnTo>
                <a:lnTo>
                  <a:pt x="1096224" y="132434"/>
                </a:lnTo>
                <a:lnTo>
                  <a:pt x="1053351" y="137904"/>
                </a:lnTo>
                <a:lnTo>
                  <a:pt x="1013680" y="138623"/>
                </a:lnTo>
                <a:lnTo>
                  <a:pt x="972703" y="138718"/>
                </a:lnTo>
                <a:lnTo>
                  <a:pt x="934677" y="137742"/>
                </a:lnTo>
                <a:lnTo>
                  <a:pt x="910899" y="133603"/>
                </a:lnTo>
                <a:lnTo>
                  <a:pt x="873688" y="137862"/>
                </a:lnTo>
                <a:lnTo>
                  <a:pt x="845193" y="137572"/>
                </a:lnTo>
                <a:lnTo>
                  <a:pt x="807946" y="131045"/>
                </a:lnTo>
                <a:lnTo>
                  <a:pt x="769933" y="129990"/>
                </a:lnTo>
                <a:lnTo>
                  <a:pt x="747994" y="127239"/>
                </a:lnTo>
                <a:lnTo>
                  <a:pt x="705994" y="121480"/>
                </a:lnTo>
                <a:lnTo>
                  <a:pt x="685065" y="118452"/>
                </a:lnTo>
                <a:lnTo>
                  <a:pt x="640808" y="112587"/>
                </a:lnTo>
                <a:lnTo>
                  <a:pt x="596198" y="109434"/>
                </a:lnTo>
                <a:lnTo>
                  <a:pt x="554320" y="103950"/>
                </a:lnTo>
                <a:lnTo>
                  <a:pt x="516604" y="103229"/>
                </a:lnTo>
                <a:lnTo>
                  <a:pt x="480135" y="103133"/>
                </a:lnTo>
                <a:lnTo>
                  <a:pt x="464397" y="102136"/>
                </a:lnTo>
                <a:lnTo>
                  <a:pt x="427231" y="95453"/>
                </a:lnTo>
                <a:lnTo>
                  <a:pt x="398743" y="95449"/>
                </a:lnTo>
                <a:lnTo>
                  <a:pt x="361496" y="101913"/>
                </a:lnTo>
                <a:lnTo>
                  <a:pt x="320839" y="102960"/>
                </a:lnTo>
                <a:lnTo>
                  <a:pt x="282855" y="103098"/>
                </a:lnTo>
                <a:lnTo>
                  <a:pt x="249444" y="100477"/>
                </a:lnTo>
                <a:lnTo>
                  <a:pt x="218924" y="95452"/>
                </a:lnTo>
                <a:lnTo>
                  <a:pt x="178014" y="101426"/>
                </a:lnTo>
                <a:lnTo>
                  <a:pt x="133860" y="109015"/>
                </a:lnTo>
                <a:lnTo>
                  <a:pt x="89280" y="111626"/>
                </a:lnTo>
                <a:lnTo>
                  <a:pt x="60700" y="119052"/>
                </a:lnTo>
                <a:lnTo>
                  <a:pt x="20438" y="137668"/>
                </a:lnTo>
                <a:lnTo>
                  <a:pt x="0" y="1476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31" name="SMARTInkShape-150"/>
          <p:cNvSpPr/>
          <p:nvPr>
            <p:custDataLst>
              <p:tags r:id="rId2"/>
            </p:custDataLst>
          </p:nvPr>
        </p:nvSpPr>
        <p:spPr>
          <a:xfrm>
            <a:off x="312738" y="2170113"/>
            <a:ext cx="352425" cy="596900"/>
          </a:xfrm>
          <a:custGeom>
            <a:avLst/>
            <a:gdLst/>
            <a:ahLst/>
            <a:cxnLst/>
            <a:rect l="0" t="0" r="0" b="0"/>
            <a:pathLst>
              <a:path w="352425" h="596900">
                <a:moveTo>
                  <a:pt x="178263" y="0"/>
                </a:moveTo>
                <a:lnTo>
                  <a:pt x="178263" y="0"/>
                </a:lnTo>
                <a:lnTo>
                  <a:pt x="165856" y="0"/>
                </a:lnTo>
                <a:lnTo>
                  <a:pt x="160203" y="2644"/>
                </a:lnTo>
                <a:lnTo>
                  <a:pt x="115863" y="44615"/>
                </a:lnTo>
                <a:lnTo>
                  <a:pt x="106948" y="56176"/>
                </a:lnTo>
                <a:lnTo>
                  <a:pt x="81416" y="95319"/>
                </a:lnTo>
                <a:lnTo>
                  <a:pt x="59772" y="138547"/>
                </a:lnTo>
                <a:lnTo>
                  <a:pt x="41608" y="180088"/>
                </a:lnTo>
                <a:lnTo>
                  <a:pt x="26723" y="218841"/>
                </a:lnTo>
                <a:lnTo>
                  <a:pt x="14834" y="257899"/>
                </a:lnTo>
                <a:lnTo>
                  <a:pt x="9074" y="295243"/>
                </a:lnTo>
                <a:lnTo>
                  <a:pt x="2066" y="339775"/>
                </a:lnTo>
                <a:lnTo>
                  <a:pt x="596" y="374933"/>
                </a:lnTo>
                <a:lnTo>
                  <a:pt x="99" y="417600"/>
                </a:lnTo>
                <a:lnTo>
                  <a:pt x="0" y="460797"/>
                </a:lnTo>
                <a:lnTo>
                  <a:pt x="2622" y="498996"/>
                </a:lnTo>
                <a:lnTo>
                  <a:pt x="18037" y="543385"/>
                </a:lnTo>
                <a:lnTo>
                  <a:pt x="29429" y="561818"/>
                </a:lnTo>
                <a:lnTo>
                  <a:pt x="45351" y="577193"/>
                </a:lnTo>
                <a:lnTo>
                  <a:pt x="68242" y="593429"/>
                </a:lnTo>
                <a:lnTo>
                  <a:pt x="89692" y="596899"/>
                </a:lnTo>
                <a:lnTo>
                  <a:pt x="101260" y="596381"/>
                </a:lnTo>
                <a:lnTo>
                  <a:pt x="142621" y="579654"/>
                </a:lnTo>
                <a:lnTo>
                  <a:pt x="178264" y="559400"/>
                </a:lnTo>
                <a:lnTo>
                  <a:pt x="219864" y="520275"/>
                </a:lnTo>
                <a:lnTo>
                  <a:pt x="247846" y="479994"/>
                </a:lnTo>
                <a:lnTo>
                  <a:pt x="277641" y="435767"/>
                </a:lnTo>
                <a:lnTo>
                  <a:pt x="300988" y="392370"/>
                </a:lnTo>
                <a:lnTo>
                  <a:pt x="317648" y="354053"/>
                </a:lnTo>
                <a:lnTo>
                  <a:pt x="332743" y="311888"/>
                </a:lnTo>
                <a:lnTo>
                  <a:pt x="344990" y="267602"/>
                </a:lnTo>
                <a:lnTo>
                  <a:pt x="352424" y="224027"/>
                </a:lnTo>
                <a:lnTo>
                  <a:pt x="348462" y="186114"/>
                </a:lnTo>
                <a:lnTo>
                  <a:pt x="347881" y="164959"/>
                </a:lnTo>
                <a:lnTo>
                  <a:pt x="342462" y="152288"/>
                </a:lnTo>
                <a:lnTo>
                  <a:pt x="313408" y="117752"/>
                </a:lnTo>
                <a:lnTo>
                  <a:pt x="302379" y="111812"/>
                </a:lnTo>
                <a:lnTo>
                  <a:pt x="261423" y="99657"/>
                </a:lnTo>
                <a:lnTo>
                  <a:pt x="231558" y="99430"/>
                </a:lnTo>
                <a:lnTo>
                  <a:pt x="187340" y="109170"/>
                </a:lnTo>
                <a:lnTo>
                  <a:pt x="163611" y="117068"/>
                </a:lnTo>
                <a:lnTo>
                  <a:pt x="142606" y="13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grpSp>
        <p:nvGrpSpPr>
          <p:cNvPr id="78859" name="SMARTInkShape-Group108"/>
          <p:cNvGrpSpPr/>
          <p:nvPr/>
        </p:nvGrpSpPr>
        <p:grpSpPr>
          <a:xfrm>
            <a:off x="741363" y="3652838"/>
            <a:ext cx="419100" cy="2901950"/>
            <a:chOff x="741363" y="3652838"/>
            <a:chExt cx="419100" cy="2901950"/>
          </a:xfrm>
        </p:grpSpPr>
        <p:sp>
          <p:nvSpPr>
            <p:cNvPr id="78848" name="SMARTInkShape-151"/>
            <p:cNvSpPr/>
            <p:nvPr>
              <p:custDataLst>
                <p:tags r:id="rId3"/>
              </p:custDataLst>
            </p:nvPr>
          </p:nvSpPr>
          <p:spPr>
            <a:xfrm>
              <a:off x="795338" y="5064125"/>
              <a:ext cx="355600" cy="534989"/>
            </a:xfrm>
            <a:custGeom>
              <a:avLst/>
              <a:gdLst/>
              <a:ahLst/>
              <a:cxnLst/>
              <a:rect l="0" t="0" r="0" b="0"/>
              <a:pathLst>
                <a:path w="355600" h="534989">
                  <a:moveTo>
                    <a:pt x="178080" y="17454"/>
                  </a:moveTo>
                  <a:lnTo>
                    <a:pt x="178080" y="17454"/>
                  </a:lnTo>
                  <a:lnTo>
                    <a:pt x="173352" y="12715"/>
                  </a:lnTo>
                  <a:lnTo>
                    <a:pt x="165755" y="10388"/>
                  </a:lnTo>
                  <a:lnTo>
                    <a:pt x="150353" y="6433"/>
                  </a:lnTo>
                  <a:lnTo>
                    <a:pt x="133256" y="1624"/>
                  </a:lnTo>
                  <a:lnTo>
                    <a:pt x="114479" y="0"/>
                  </a:lnTo>
                  <a:lnTo>
                    <a:pt x="84023" y="8713"/>
                  </a:lnTo>
                  <a:lnTo>
                    <a:pt x="51722" y="29480"/>
                  </a:lnTo>
                  <a:lnTo>
                    <a:pt x="32750" y="54908"/>
                  </a:lnTo>
                  <a:lnTo>
                    <a:pt x="29391" y="64188"/>
                  </a:lnTo>
                  <a:lnTo>
                    <a:pt x="22506" y="86309"/>
                  </a:lnTo>
                  <a:lnTo>
                    <a:pt x="12608" y="110772"/>
                  </a:lnTo>
                  <a:lnTo>
                    <a:pt x="4656" y="151892"/>
                  </a:lnTo>
                  <a:lnTo>
                    <a:pt x="604" y="188998"/>
                  </a:lnTo>
                  <a:lnTo>
                    <a:pt x="70" y="231956"/>
                  </a:lnTo>
                  <a:lnTo>
                    <a:pt x="0" y="276366"/>
                  </a:lnTo>
                  <a:lnTo>
                    <a:pt x="9677" y="320971"/>
                  </a:lnTo>
                  <a:lnTo>
                    <a:pt x="23838" y="359468"/>
                  </a:lnTo>
                  <a:lnTo>
                    <a:pt x="41553" y="403354"/>
                  </a:lnTo>
                  <a:lnTo>
                    <a:pt x="64959" y="445891"/>
                  </a:lnTo>
                  <a:lnTo>
                    <a:pt x="104824" y="488484"/>
                  </a:lnTo>
                  <a:lnTo>
                    <a:pt x="117788" y="498886"/>
                  </a:lnTo>
                  <a:lnTo>
                    <a:pt x="157422" y="520300"/>
                  </a:lnTo>
                  <a:lnTo>
                    <a:pt x="181071" y="531244"/>
                  </a:lnTo>
                  <a:lnTo>
                    <a:pt x="222604" y="534988"/>
                  </a:lnTo>
                  <a:lnTo>
                    <a:pt x="233486" y="534120"/>
                  </a:lnTo>
                  <a:lnTo>
                    <a:pt x="273428" y="514226"/>
                  </a:lnTo>
                  <a:lnTo>
                    <a:pt x="300438" y="492558"/>
                  </a:lnTo>
                  <a:lnTo>
                    <a:pt x="318631" y="471943"/>
                  </a:lnTo>
                  <a:lnTo>
                    <a:pt x="341217" y="431021"/>
                  </a:lnTo>
                  <a:lnTo>
                    <a:pt x="346071" y="401118"/>
                  </a:lnTo>
                  <a:lnTo>
                    <a:pt x="351836" y="364210"/>
                  </a:lnTo>
                  <a:lnTo>
                    <a:pt x="355599" y="323427"/>
                  </a:lnTo>
                  <a:lnTo>
                    <a:pt x="353362" y="301197"/>
                  </a:lnTo>
                  <a:lnTo>
                    <a:pt x="345162" y="259098"/>
                  </a:lnTo>
                  <a:lnTo>
                    <a:pt x="329271" y="215763"/>
                  </a:lnTo>
                  <a:lnTo>
                    <a:pt x="311631" y="180953"/>
                  </a:lnTo>
                  <a:lnTo>
                    <a:pt x="286912" y="146345"/>
                  </a:lnTo>
                  <a:lnTo>
                    <a:pt x="277238" y="139873"/>
                  </a:lnTo>
                  <a:lnTo>
                    <a:pt x="237919" y="125985"/>
                  </a:lnTo>
                  <a:lnTo>
                    <a:pt x="223952" y="124994"/>
                  </a:lnTo>
                  <a:lnTo>
                    <a:pt x="215617" y="127408"/>
                  </a:lnTo>
                  <a:lnTo>
                    <a:pt x="207625" y="130795"/>
                  </a:lnTo>
                  <a:lnTo>
                    <a:pt x="192990" y="133694"/>
                  </a:lnTo>
                  <a:lnTo>
                    <a:pt x="185366" y="137887"/>
                  </a:lnTo>
                  <a:lnTo>
                    <a:pt x="160271" y="1692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8849" name="SMARTInkShape-152"/>
            <p:cNvSpPr/>
            <p:nvPr>
              <p:custDataLst>
                <p:tags r:id="rId4"/>
              </p:custDataLst>
            </p:nvPr>
          </p:nvSpPr>
          <p:spPr>
            <a:xfrm>
              <a:off x="776288" y="3652838"/>
              <a:ext cx="330200" cy="455612"/>
            </a:xfrm>
            <a:custGeom>
              <a:avLst/>
              <a:gdLst/>
              <a:ahLst/>
              <a:cxnLst/>
              <a:rect l="0" t="0" r="0" b="0"/>
              <a:pathLst>
                <a:path w="330200" h="455612">
                  <a:moveTo>
                    <a:pt x="178666" y="17761"/>
                  </a:moveTo>
                  <a:lnTo>
                    <a:pt x="178666" y="17761"/>
                  </a:lnTo>
                  <a:lnTo>
                    <a:pt x="173923" y="13014"/>
                  </a:lnTo>
                  <a:lnTo>
                    <a:pt x="168948" y="10685"/>
                  </a:lnTo>
                  <a:lnTo>
                    <a:pt x="166232" y="10063"/>
                  </a:lnTo>
                  <a:lnTo>
                    <a:pt x="164421" y="8656"/>
                  </a:lnTo>
                  <a:lnTo>
                    <a:pt x="162408" y="4443"/>
                  </a:lnTo>
                  <a:lnTo>
                    <a:pt x="160879" y="2922"/>
                  </a:lnTo>
                  <a:lnTo>
                    <a:pt x="156532" y="1232"/>
                  </a:lnTo>
                  <a:lnTo>
                    <a:pt x="132147" y="0"/>
                  </a:lnTo>
                  <a:lnTo>
                    <a:pt x="125564" y="2582"/>
                  </a:lnTo>
                  <a:lnTo>
                    <a:pt x="119329" y="6049"/>
                  </a:lnTo>
                  <a:lnTo>
                    <a:pt x="110239" y="8992"/>
                  </a:lnTo>
                  <a:lnTo>
                    <a:pt x="68849" y="38656"/>
                  </a:lnTo>
                  <a:lnTo>
                    <a:pt x="44671" y="80571"/>
                  </a:lnTo>
                  <a:lnTo>
                    <a:pt x="23811" y="122068"/>
                  </a:lnTo>
                  <a:lnTo>
                    <a:pt x="5943" y="162560"/>
                  </a:lnTo>
                  <a:lnTo>
                    <a:pt x="771" y="203074"/>
                  </a:lnTo>
                  <a:lnTo>
                    <a:pt x="90" y="242107"/>
                  </a:lnTo>
                  <a:lnTo>
                    <a:pt x="0" y="286059"/>
                  </a:lnTo>
                  <a:lnTo>
                    <a:pt x="2635" y="330658"/>
                  </a:lnTo>
                  <a:lnTo>
                    <a:pt x="18088" y="374558"/>
                  </a:lnTo>
                  <a:lnTo>
                    <a:pt x="38390" y="411030"/>
                  </a:lnTo>
                  <a:lnTo>
                    <a:pt x="59714" y="433752"/>
                  </a:lnTo>
                  <a:lnTo>
                    <a:pt x="69878" y="440370"/>
                  </a:lnTo>
                  <a:lnTo>
                    <a:pt x="110254" y="452621"/>
                  </a:lnTo>
                  <a:lnTo>
                    <a:pt x="151869" y="455611"/>
                  </a:lnTo>
                  <a:lnTo>
                    <a:pt x="163778" y="454721"/>
                  </a:lnTo>
                  <a:lnTo>
                    <a:pt x="193557" y="443343"/>
                  </a:lnTo>
                  <a:lnTo>
                    <a:pt x="232821" y="420018"/>
                  </a:lnTo>
                  <a:lnTo>
                    <a:pt x="243434" y="413076"/>
                  </a:lnTo>
                  <a:lnTo>
                    <a:pt x="278530" y="369226"/>
                  </a:lnTo>
                  <a:lnTo>
                    <a:pt x="296703" y="344519"/>
                  </a:lnTo>
                  <a:lnTo>
                    <a:pt x="310256" y="301671"/>
                  </a:lnTo>
                  <a:lnTo>
                    <a:pt x="326622" y="264166"/>
                  </a:lnTo>
                  <a:lnTo>
                    <a:pt x="330199" y="221224"/>
                  </a:lnTo>
                  <a:lnTo>
                    <a:pt x="329449" y="202758"/>
                  </a:lnTo>
                  <a:lnTo>
                    <a:pt x="319508" y="163456"/>
                  </a:lnTo>
                  <a:lnTo>
                    <a:pt x="300641" y="132393"/>
                  </a:lnTo>
                  <a:lnTo>
                    <a:pt x="260650" y="104212"/>
                  </a:lnTo>
                  <a:lnTo>
                    <a:pt x="243767" y="99992"/>
                  </a:lnTo>
                  <a:lnTo>
                    <a:pt x="226191" y="98743"/>
                  </a:lnTo>
                  <a:lnTo>
                    <a:pt x="184615" y="107351"/>
                  </a:lnTo>
                  <a:lnTo>
                    <a:pt x="142930" y="1250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8853" name="SMARTInkShape-153"/>
            <p:cNvSpPr/>
            <p:nvPr>
              <p:custDataLst>
                <p:tags r:id="rId5"/>
              </p:custDataLst>
            </p:nvPr>
          </p:nvSpPr>
          <p:spPr>
            <a:xfrm>
              <a:off x="776288" y="4162425"/>
              <a:ext cx="338137" cy="473075"/>
            </a:xfrm>
            <a:custGeom>
              <a:avLst/>
              <a:gdLst/>
              <a:ahLst/>
              <a:cxnLst/>
              <a:rect l="0" t="0" r="0" b="0"/>
              <a:pathLst>
                <a:path w="338137" h="473075">
                  <a:moveTo>
                    <a:pt x="151873" y="8565"/>
                  </a:moveTo>
                  <a:lnTo>
                    <a:pt x="151873" y="8565"/>
                  </a:lnTo>
                  <a:lnTo>
                    <a:pt x="147128" y="8565"/>
                  </a:lnTo>
                  <a:lnTo>
                    <a:pt x="142152" y="5918"/>
                  </a:lnTo>
                  <a:lnTo>
                    <a:pt x="136630" y="2425"/>
                  </a:lnTo>
                  <a:lnTo>
                    <a:pt x="124995" y="183"/>
                  </a:lnTo>
                  <a:lnTo>
                    <a:pt x="122039" y="0"/>
                  </a:lnTo>
                  <a:lnTo>
                    <a:pt x="93123" y="8751"/>
                  </a:lnTo>
                  <a:lnTo>
                    <a:pt x="74497" y="23732"/>
                  </a:lnTo>
                  <a:lnTo>
                    <a:pt x="65511" y="33464"/>
                  </a:lnTo>
                  <a:lnTo>
                    <a:pt x="38681" y="76981"/>
                  </a:lnTo>
                  <a:lnTo>
                    <a:pt x="21801" y="110071"/>
                  </a:lnTo>
                  <a:lnTo>
                    <a:pt x="8341" y="154170"/>
                  </a:lnTo>
                  <a:lnTo>
                    <a:pt x="2441" y="179098"/>
                  </a:lnTo>
                  <a:lnTo>
                    <a:pt x="284" y="222091"/>
                  </a:lnTo>
                  <a:lnTo>
                    <a:pt x="0" y="259971"/>
                  </a:lnTo>
                  <a:lnTo>
                    <a:pt x="958" y="293707"/>
                  </a:lnTo>
                  <a:lnTo>
                    <a:pt x="12396" y="331461"/>
                  </a:lnTo>
                  <a:lnTo>
                    <a:pt x="19761" y="372377"/>
                  </a:lnTo>
                  <a:lnTo>
                    <a:pt x="25639" y="385666"/>
                  </a:lnTo>
                  <a:lnTo>
                    <a:pt x="50835" y="421414"/>
                  </a:lnTo>
                  <a:lnTo>
                    <a:pt x="90658" y="456839"/>
                  </a:lnTo>
                  <a:lnTo>
                    <a:pt x="100174" y="460926"/>
                  </a:lnTo>
                  <a:lnTo>
                    <a:pt x="140069" y="471696"/>
                  </a:lnTo>
                  <a:lnTo>
                    <a:pt x="179238" y="473074"/>
                  </a:lnTo>
                  <a:lnTo>
                    <a:pt x="190843" y="472113"/>
                  </a:lnTo>
                  <a:lnTo>
                    <a:pt x="207549" y="465991"/>
                  </a:lnTo>
                  <a:lnTo>
                    <a:pt x="247563" y="443304"/>
                  </a:lnTo>
                  <a:lnTo>
                    <a:pt x="256624" y="434727"/>
                  </a:lnTo>
                  <a:lnTo>
                    <a:pt x="290949" y="394790"/>
                  </a:lnTo>
                  <a:lnTo>
                    <a:pt x="309664" y="353591"/>
                  </a:lnTo>
                  <a:lnTo>
                    <a:pt x="326618" y="309227"/>
                  </a:lnTo>
                  <a:lnTo>
                    <a:pt x="334817" y="267242"/>
                  </a:lnTo>
                  <a:lnTo>
                    <a:pt x="338136" y="240727"/>
                  </a:lnTo>
                  <a:lnTo>
                    <a:pt x="332276" y="203233"/>
                  </a:lnTo>
                  <a:lnTo>
                    <a:pt x="328097" y="161062"/>
                  </a:lnTo>
                  <a:lnTo>
                    <a:pt x="315373" y="131737"/>
                  </a:lnTo>
                  <a:lnTo>
                    <a:pt x="291860" y="104018"/>
                  </a:lnTo>
                  <a:lnTo>
                    <a:pt x="283262" y="100622"/>
                  </a:lnTo>
                  <a:lnTo>
                    <a:pt x="244058" y="98064"/>
                  </a:lnTo>
                  <a:lnTo>
                    <a:pt x="234878" y="100622"/>
                  </a:lnTo>
                  <a:lnTo>
                    <a:pt x="193327" y="122827"/>
                  </a:lnTo>
                  <a:lnTo>
                    <a:pt x="169745" y="1425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78854" name="SMARTInkShape-154"/>
            <p:cNvSpPr/>
            <p:nvPr>
              <p:custDataLst>
                <p:tags r:id="rId6"/>
              </p:custDataLst>
            </p:nvPr>
          </p:nvSpPr>
          <p:spPr>
            <a:xfrm>
              <a:off x="741363" y="6002338"/>
              <a:ext cx="419100" cy="552450"/>
            </a:xfrm>
            <a:custGeom>
              <a:avLst/>
              <a:gdLst/>
              <a:ahLst/>
              <a:cxnLst/>
              <a:rect l="0" t="0" r="0" b="0"/>
              <a:pathLst>
                <a:path w="419100" h="552450">
                  <a:moveTo>
                    <a:pt x="196137" y="8103"/>
                  </a:moveTo>
                  <a:lnTo>
                    <a:pt x="196137" y="8103"/>
                  </a:lnTo>
                  <a:lnTo>
                    <a:pt x="191403" y="8103"/>
                  </a:lnTo>
                  <a:lnTo>
                    <a:pt x="157037" y="0"/>
                  </a:lnTo>
                  <a:lnTo>
                    <a:pt x="139517" y="411"/>
                  </a:lnTo>
                  <a:lnTo>
                    <a:pt x="100663" y="10211"/>
                  </a:lnTo>
                  <a:lnTo>
                    <a:pt x="82519" y="22270"/>
                  </a:lnTo>
                  <a:lnTo>
                    <a:pt x="72637" y="24320"/>
                  </a:lnTo>
                  <a:lnTo>
                    <a:pt x="68217" y="26852"/>
                  </a:lnTo>
                  <a:lnTo>
                    <a:pt x="47741" y="50191"/>
                  </a:lnTo>
                  <a:lnTo>
                    <a:pt x="30662" y="76676"/>
                  </a:lnTo>
                  <a:lnTo>
                    <a:pt x="24821" y="95362"/>
                  </a:lnTo>
                  <a:lnTo>
                    <a:pt x="14418" y="113641"/>
                  </a:lnTo>
                  <a:lnTo>
                    <a:pt x="1997" y="157311"/>
                  </a:lnTo>
                  <a:lnTo>
                    <a:pt x="0" y="198845"/>
                  </a:lnTo>
                  <a:lnTo>
                    <a:pt x="2578" y="225105"/>
                  </a:lnTo>
                  <a:lnTo>
                    <a:pt x="10931" y="269156"/>
                  </a:lnTo>
                  <a:lnTo>
                    <a:pt x="26860" y="313751"/>
                  </a:lnTo>
                  <a:lnTo>
                    <a:pt x="44531" y="358394"/>
                  </a:lnTo>
                  <a:lnTo>
                    <a:pt x="51458" y="374126"/>
                  </a:lnTo>
                  <a:lnTo>
                    <a:pt x="83512" y="418773"/>
                  </a:lnTo>
                  <a:lnTo>
                    <a:pt x="124806" y="463327"/>
                  </a:lnTo>
                  <a:lnTo>
                    <a:pt x="166409" y="505166"/>
                  </a:lnTo>
                  <a:lnTo>
                    <a:pt x="209763" y="528465"/>
                  </a:lnTo>
                  <a:lnTo>
                    <a:pt x="253542" y="548802"/>
                  </a:lnTo>
                  <a:lnTo>
                    <a:pt x="295395" y="552449"/>
                  </a:lnTo>
                  <a:lnTo>
                    <a:pt x="324730" y="551777"/>
                  </a:lnTo>
                  <a:lnTo>
                    <a:pt x="341046" y="545662"/>
                  </a:lnTo>
                  <a:lnTo>
                    <a:pt x="353588" y="538559"/>
                  </a:lnTo>
                  <a:lnTo>
                    <a:pt x="363894" y="536549"/>
                  </a:lnTo>
                  <a:lnTo>
                    <a:pt x="368427" y="534028"/>
                  </a:lnTo>
                  <a:lnTo>
                    <a:pt x="389109" y="510710"/>
                  </a:lnTo>
                  <a:lnTo>
                    <a:pt x="413156" y="466350"/>
                  </a:lnTo>
                  <a:lnTo>
                    <a:pt x="418328" y="429632"/>
                  </a:lnTo>
                  <a:lnTo>
                    <a:pt x="419009" y="391137"/>
                  </a:lnTo>
                  <a:lnTo>
                    <a:pt x="419099" y="347300"/>
                  </a:lnTo>
                  <a:lnTo>
                    <a:pt x="412051" y="305405"/>
                  </a:lnTo>
                  <a:lnTo>
                    <a:pt x="403318" y="261084"/>
                  </a:lnTo>
                  <a:lnTo>
                    <a:pt x="389260" y="221427"/>
                  </a:lnTo>
                  <a:lnTo>
                    <a:pt x="381561" y="180279"/>
                  </a:lnTo>
                  <a:lnTo>
                    <a:pt x="367333" y="141200"/>
                  </a:lnTo>
                  <a:lnTo>
                    <a:pt x="345995" y="102027"/>
                  </a:lnTo>
                  <a:lnTo>
                    <a:pt x="324047" y="59792"/>
                  </a:lnTo>
                  <a:lnTo>
                    <a:pt x="300195" y="32074"/>
                  </a:lnTo>
                  <a:lnTo>
                    <a:pt x="291605" y="28677"/>
                  </a:lnTo>
                  <a:lnTo>
                    <a:pt x="286540" y="27772"/>
                  </a:lnTo>
                  <a:lnTo>
                    <a:pt x="278269" y="29412"/>
                  </a:lnTo>
                  <a:lnTo>
                    <a:pt x="268040" y="35913"/>
                  </a:lnTo>
                  <a:lnTo>
                    <a:pt x="255706" y="46999"/>
                  </a:lnTo>
                  <a:lnTo>
                    <a:pt x="240733" y="795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grpSp>
    </p:spTree>
    <p:extLst>
      <p:ext uri="{BB962C8B-B14F-4D97-AF65-F5344CB8AC3E}">
        <p14:creationId xmlns:p14="http://schemas.microsoft.com/office/powerpoint/2010/main" val="116630381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Nationalism Definition </a:t>
            </a:r>
          </a:p>
        </p:txBody>
      </p:sp>
      <p:sp>
        <p:nvSpPr>
          <p:cNvPr id="43011" name="Content Placeholder 2"/>
          <p:cNvSpPr>
            <a:spLocks noGrp="1"/>
          </p:cNvSpPr>
          <p:nvPr>
            <p:ph idx="1"/>
          </p:nvPr>
        </p:nvSpPr>
        <p:spPr/>
        <p:txBody>
          <a:bodyPr/>
          <a:lstStyle/>
          <a:p>
            <a:r>
              <a:rPr lang="en-US" altLang="en-US" smtClean="0"/>
              <a:t>Devotion to the interest in your own country</a:t>
            </a:r>
          </a:p>
        </p:txBody>
      </p:sp>
    </p:spTree>
    <p:extLst>
      <p:ext uri="{BB962C8B-B14F-4D97-AF65-F5344CB8AC3E}">
        <p14:creationId xmlns:p14="http://schemas.microsoft.com/office/powerpoint/2010/main" val="879329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0" y="0"/>
            <a:ext cx="7772400" cy="1143000"/>
          </a:xfrm>
        </p:spPr>
        <p:txBody>
          <a:bodyPr/>
          <a:lstStyle/>
          <a:p>
            <a:pPr eaLnBrk="1" hangingPunct="1"/>
            <a:r>
              <a:rPr lang="en-US" altLang="en-US" smtClean="0"/>
              <a:t>The Treaty’s Weakness</a:t>
            </a:r>
          </a:p>
        </p:txBody>
      </p:sp>
      <p:sp>
        <p:nvSpPr>
          <p:cNvPr id="79875" name="Rectangle 3"/>
          <p:cNvSpPr>
            <a:spLocks noGrp="1" noChangeArrowheads="1"/>
          </p:cNvSpPr>
          <p:nvPr>
            <p:ph type="body" idx="1"/>
          </p:nvPr>
        </p:nvSpPr>
        <p:spPr>
          <a:xfrm>
            <a:off x="762000" y="990600"/>
            <a:ext cx="7696200" cy="4114800"/>
          </a:xfrm>
        </p:spPr>
        <p:txBody>
          <a:bodyPr/>
          <a:lstStyle/>
          <a:p>
            <a:pPr eaLnBrk="1" hangingPunct="1">
              <a:lnSpc>
                <a:spcPct val="90000"/>
              </a:lnSpc>
            </a:pPr>
            <a:r>
              <a:rPr lang="en-US" altLang="en-US" smtClean="0"/>
              <a:t>The treaty humiliated Germany and they remained bitter and angry</a:t>
            </a:r>
          </a:p>
          <a:p>
            <a:pPr eaLnBrk="1" hangingPunct="1">
              <a:lnSpc>
                <a:spcPct val="90000"/>
              </a:lnSpc>
            </a:pPr>
            <a:r>
              <a:rPr lang="en-US" altLang="en-US" smtClean="0"/>
              <a:t>Italy and Japan are angry b/c they felt like they should have been given more land</a:t>
            </a:r>
          </a:p>
          <a:p>
            <a:pPr eaLnBrk="1" hangingPunct="1">
              <a:lnSpc>
                <a:spcPct val="90000"/>
              </a:lnSpc>
            </a:pPr>
            <a:r>
              <a:rPr lang="en-US" altLang="en-US" smtClean="0"/>
              <a:t>Russia was left out of the talked</a:t>
            </a:r>
          </a:p>
          <a:p>
            <a:pPr lvl="1" eaLnBrk="1" hangingPunct="1">
              <a:lnSpc>
                <a:spcPct val="90000"/>
              </a:lnSpc>
            </a:pPr>
            <a:r>
              <a:rPr lang="en-US" altLang="en-US" smtClean="0"/>
              <a:t>New communist gov’t under Vladimir Lenin was determined to get taken land back</a:t>
            </a:r>
          </a:p>
        </p:txBody>
      </p:sp>
      <p:sp>
        <p:nvSpPr>
          <p:cNvPr id="11" name="SMARTInkShape-146"/>
          <p:cNvSpPr/>
          <p:nvPr>
            <p:custDataLst>
              <p:tags r:id="rId1"/>
            </p:custDataLst>
          </p:nvPr>
        </p:nvSpPr>
        <p:spPr>
          <a:xfrm>
            <a:off x="741363" y="974725"/>
            <a:ext cx="571500" cy="585788"/>
          </a:xfrm>
          <a:custGeom>
            <a:avLst/>
            <a:gdLst/>
            <a:ahLst/>
            <a:cxnLst/>
            <a:rect l="0" t="0" r="0" b="0"/>
            <a:pathLst>
              <a:path w="571500" h="585788">
                <a:moveTo>
                  <a:pt x="205522" y="7150"/>
                </a:moveTo>
                <a:lnTo>
                  <a:pt x="205522" y="7150"/>
                </a:lnTo>
                <a:lnTo>
                  <a:pt x="162376" y="7150"/>
                </a:lnTo>
                <a:lnTo>
                  <a:pt x="150263" y="7150"/>
                </a:lnTo>
                <a:lnTo>
                  <a:pt x="143563" y="9793"/>
                </a:lnTo>
                <a:lnTo>
                  <a:pt x="137275" y="13283"/>
                </a:lnTo>
                <a:lnTo>
                  <a:pt x="125148" y="15523"/>
                </a:lnTo>
                <a:lnTo>
                  <a:pt x="122152" y="15706"/>
                </a:lnTo>
                <a:lnTo>
                  <a:pt x="120154" y="16820"/>
                </a:lnTo>
                <a:lnTo>
                  <a:pt x="118822" y="18554"/>
                </a:lnTo>
                <a:lnTo>
                  <a:pt x="116350" y="23125"/>
                </a:lnTo>
                <a:lnTo>
                  <a:pt x="83371" y="66814"/>
                </a:lnTo>
                <a:lnTo>
                  <a:pt x="62540" y="108138"/>
                </a:lnTo>
                <a:lnTo>
                  <a:pt x="44668" y="152037"/>
                </a:lnTo>
                <a:lnTo>
                  <a:pt x="29775" y="194825"/>
                </a:lnTo>
                <a:lnTo>
                  <a:pt x="20507" y="230297"/>
                </a:lnTo>
                <a:lnTo>
                  <a:pt x="15997" y="254384"/>
                </a:lnTo>
                <a:lnTo>
                  <a:pt x="3714" y="292545"/>
                </a:lnTo>
                <a:lnTo>
                  <a:pt x="205" y="337142"/>
                </a:lnTo>
                <a:lnTo>
                  <a:pt x="0" y="371276"/>
                </a:lnTo>
                <a:lnTo>
                  <a:pt x="2641" y="379847"/>
                </a:lnTo>
                <a:lnTo>
                  <a:pt x="6131" y="387952"/>
                </a:lnTo>
                <a:lnTo>
                  <a:pt x="9089" y="402673"/>
                </a:lnTo>
                <a:lnTo>
                  <a:pt x="35787" y="446449"/>
                </a:lnTo>
                <a:lnTo>
                  <a:pt x="56587" y="486173"/>
                </a:lnTo>
                <a:lnTo>
                  <a:pt x="70265" y="503936"/>
                </a:lnTo>
                <a:lnTo>
                  <a:pt x="110305" y="542591"/>
                </a:lnTo>
                <a:lnTo>
                  <a:pt x="150171" y="572084"/>
                </a:lnTo>
                <a:lnTo>
                  <a:pt x="190701" y="584036"/>
                </a:lnTo>
                <a:lnTo>
                  <a:pt x="202576" y="585787"/>
                </a:lnTo>
                <a:lnTo>
                  <a:pt x="244248" y="578018"/>
                </a:lnTo>
                <a:lnTo>
                  <a:pt x="285949" y="567291"/>
                </a:lnTo>
                <a:lnTo>
                  <a:pt x="297864" y="561489"/>
                </a:lnTo>
                <a:lnTo>
                  <a:pt x="337831" y="526266"/>
                </a:lnTo>
                <a:lnTo>
                  <a:pt x="372442" y="487140"/>
                </a:lnTo>
                <a:lnTo>
                  <a:pt x="400394" y="443003"/>
                </a:lnTo>
                <a:lnTo>
                  <a:pt x="430254" y="398427"/>
                </a:lnTo>
                <a:lnTo>
                  <a:pt x="453658" y="354994"/>
                </a:lnTo>
                <a:lnTo>
                  <a:pt x="466707" y="330993"/>
                </a:lnTo>
                <a:lnTo>
                  <a:pt x="480502" y="308678"/>
                </a:lnTo>
                <a:lnTo>
                  <a:pt x="503314" y="265689"/>
                </a:lnTo>
                <a:lnTo>
                  <a:pt x="520868" y="221286"/>
                </a:lnTo>
                <a:lnTo>
                  <a:pt x="540538" y="179339"/>
                </a:lnTo>
                <a:lnTo>
                  <a:pt x="554422" y="138593"/>
                </a:lnTo>
                <a:lnTo>
                  <a:pt x="564872" y="96959"/>
                </a:lnTo>
                <a:lnTo>
                  <a:pt x="569826" y="78709"/>
                </a:lnTo>
                <a:lnTo>
                  <a:pt x="571499" y="59514"/>
                </a:lnTo>
                <a:lnTo>
                  <a:pt x="567046" y="44589"/>
                </a:lnTo>
                <a:lnTo>
                  <a:pt x="556645" y="28904"/>
                </a:lnTo>
                <a:lnTo>
                  <a:pt x="538119" y="10206"/>
                </a:lnTo>
                <a:lnTo>
                  <a:pt x="528429" y="4211"/>
                </a:lnTo>
                <a:lnTo>
                  <a:pt x="507064" y="0"/>
                </a:lnTo>
                <a:lnTo>
                  <a:pt x="473159" y="5701"/>
                </a:lnTo>
                <a:lnTo>
                  <a:pt x="428870" y="19249"/>
                </a:lnTo>
                <a:lnTo>
                  <a:pt x="386038" y="39102"/>
                </a:lnTo>
                <a:lnTo>
                  <a:pt x="350137" y="64210"/>
                </a:lnTo>
                <a:lnTo>
                  <a:pt x="294886" y="1142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2" name="SMARTInkShape-147"/>
          <p:cNvSpPr/>
          <p:nvPr>
            <p:custDataLst>
              <p:tags r:id="rId2"/>
            </p:custDataLst>
          </p:nvPr>
        </p:nvSpPr>
        <p:spPr>
          <a:xfrm>
            <a:off x="911225" y="3384550"/>
            <a:ext cx="355600" cy="436563"/>
          </a:xfrm>
          <a:custGeom>
            <a:avLst/>
            <a:gdLst/>
            <a:ahLst/>
            <a:cxnLst/>
            <a:rect l="0" t="0" r="0" b="0"/>
            <a:pathLst>
              <a:path w="355600" h="436563">
                <a:moveTo>
                  <a:pt x="169795" y="17715"/>
                </a:moveTo>
                <a:lnTo>
                  <a:pt x="169795" y="17715"/>
                </a:lnTo>
                <a:lnTo>
                  <a:pt x="165050" y="12984"/>
                </a:lnTo>
                <a:lnTo>
                  <a:pt x="160072" y="10660"/>
                </a:lnTo>
                <a:lnTo>
                  <a:pt x="148781" y="9169"/>
                </a:lnTo>
                <a:lnTo>
                  <a:pt x="146847" y="8056"/>
                </a:lnTo>
                <a:lnTo>
                  <a:pt x="145557" y="6324"/>
                </a:lnTo>
                <a:lnTo>
                  <a:pt x="144697" y="4179"/>
                </a:lnTo>
                <a:lnTo>
                  <a:pt x="143130" y="2749"/>
                </a:lnTo>
                <a:lnTo>
                  <a:pt x="138741" y="1160"/>
                </a:lnTo>
                <a:lnTo>
                  <a:pt x="122008" y="0"/>
                </a:lnTo>
                <a:lnTo>
                  <a:pt x="108400" y="4653"/>
                </a:lnTo>
                <a:lnTo>
                  <a:pt x="89888" y="17950"/>
                </a:lnTo>
                <a:lnTo>
                  <a:pt x="56568" y="51389"/>
                </a:lnTo>
                <a:lnTo>
                  <a:pt x="32724" y="95116"/>
                </a:lnTo>
                <a:lnTo>
                  <a:pt x="12858" y="136564"/>
                </a:lnTo>
                <a:lnTo>
                  <a:pt x="3089" y="178334"/>
                </a:lnTo>
                <a:lnTo>
                  <a:pt x="359" y="215195"/>
                </a:lnTo>
                <a:lnTo>
                  <a:pt x="0" y="255910"/>
                </a:lnTo>
                <a:lnTo>
                  <a:pt x="945" y="293879"/>
                </a:lnTo>
                <a:lnTo>
                  <a:pt x="7642" y="331022"/>
                </a:lnTo>
                <a:lnTo>
                  <a:pt x="13263" y="352080"/>
                </a:lnTo>
                <a:lnTo>
                  <a:pt x="21218" y="366131"/>
                </a:lnTo>
                <a:lnTo>
                  <a:pt x="60950" y="408255"/>
                </a:lnTo>
                <a:lnTo>
                  <a:pt x="72087" y="414115"/>
                </a:lnTo>
                <a:lnTo>
                  <a:pt x="113215" y="430934"/>
                </a:lnTo>
                <a:lnTo>
                  <a:pt x="150058" y="435878"/>
                </a:lnTo>
                <a:lnTo>
                  <a:pt x="190160" y="436562"/>
                </a:lnTo>
                <a:lnTo>
                  <a:pt x="225562" y="435630"/>
                </a:lnTo>
                <a:lnTo>
                  <a:pt x="268080" y="425624"/>
                </a:lnTo>
                <a:lnTo>
                  <a:pt x="283346" y="418182"/>
                </a:lnTo>
                <a:lnTo>
                  <a:pt x="314409" y="397969"/>
                </a:lnTo>
                <a:lnTo>
                  <a:pt x="330522" y="373450"/>
                </a:lnTo>
                <a:lnTo>
                  <a:pt x="344588" y="344423"/>
                </a:lnTo>
                <a:lnTo>
                  <a:pt x="355427" y="302926"/>
                </a:lnTo>
                <a:lnTo>
                  <a:pt x="355599" y="291046"/>
                </a:lnTo>
                <a:lnTo>
                  <a:pt x="348338" y="249271"/>
                </a:lnTo>
                <a:lnTo>
                  <a:pt x="337593" y="205052"/>
                </a:lnTo>
                <a:lnTo>
                  <a:pt x="327321" y="181153"/>
                </a:lnTo>
                <a:lnTo>
                  <a:pt x="318938" y="171892"/>
                </a:lnTo>
                <a:lnTo>
                  <a:pt x="309584" y="163484"/>
                </a:lnTo>
                <a:lnTo>
                  <a:pt x="275438" y="123353"/>
                </a:lnTo>
                <a:lnTo>
                  <a:pt x="237068" y="93885"/>
                </a:lnTo>
                <a:lnTo>
                  <a:pt x="205553" y="711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13" name="SMARTInkShape-148"/>
          <p:cNvSpPr/>
          <p:nvPr>
            <p:custDataLst>
              <p:tags r:id="rId3"/>
            </p:custDataLst>
          </p:nvPr>
        </p:nvSpPr>
        <p:spPr>
          <a:xfrm>
            <a:off x="901700" y="1955800"/>
            <a:ext cx="312738" cy="446088"/>
          </a:xfrm>
          <a:custGeom>
            <a:avLst/>
            <a:gdLst/>
            <a:ahLst/>
            <a:cxnLst/>
            <a:rect l="0" t="0" r="0" b="0"/>
            <a:pathLst>
              <a:path w="312738" h="446088">
                <a:moveTo>
                  <a:pt x="116186" y="0"/>
                </a:moveTo>
                <a:lnTo>
                  <a:pt x="116186" y="0"/>
                </a:lnTo>
                <a:lnTo>
                  <a:pt x="86335" y="0"/>
                </a:lnTo>
                <a:lnTo>
                  <a:pt x="80399" y="2643"/>
                </a:lnTo>
                <a:lnTo>
                  <a:pt x="59554" y="20976"/>
                </a:lnTo>
                <a:lnTo>
                  <a:pt x="41673" y="51099"/>
                </a:lnTo>
                <a:lnTo>
                  <a:pt x="30744" y="81589"/>
                </a:lnTo>
                <a:lnTo>
                  <a:pt x="22547" y="125092"/>
                </a:lnTo>
                <a:lnTo>
                  <a:pt x="11372" y="169561"/>
                </a:lnTo>
                <a:lnTo>
                  <a:pt x="3069" y="214158"/>
                </a:lnTo>
                <a:lnTo>
                  <a:pt x="356" y="254033"/>
                </a:lnTo>
                <a:lnTo>
                  <a:pt x="0" y="292370"/>
                </a:lnTo>
                <a:lnTo>
                  <a:pt x="2610" y="314333"/>
                </a:lnTo>
                <a:lnTo>
                  <a:pt x="10986" y="356319"/>
                </a:lnTo>
                <a:lnTo>
                  <a:pt x="18451" y="371948"/>
                </a:lnTo>
                <a:lnTo>
                  <a:pt x="38729" y="403110"/>
                </a:lnTo>
                <a:lnTo>
                  <a:pt x="63326" y="419202"/>
                </a:lnTo>
                <a:lnTo>
                  <a:pt x="104310" y="440196"/>
                </a:lnTo>
                <a:lnTo>
                  <a:pt x="141153" y="445372"/>
                </a:lnTo>
                <a:lnTo>
                  <a:pt x="185692" y="446087"/>
                </a:lnTo>
                <a:lnTo>
                  <a:pt x="217258" y="445156"/>
                </a:lnTo>
                <a:lnTo>
                  <a:pt x="247295" y="433735"/>
                </a:lnTo>
                <a:lnTo>
                  <a:pt x="267404" y="419318"/>
                </a:lnTo>
                <a:lnTo>
                  <a:pt x="293085" y="391828"/>
                </a:lnTo>
                <a:lnTo>
                  <a:pt x="306559" y="368666"/>
                </a:lnTo>
                <a:lnTo>
                  <a:pt x="311649" y="338864"/>
                </a:lnTo>
                <a:lnTo>
                  <a:pt x="312737" y="301987"/>
                </a:lnTo>
                <a:lnTo>
                  <a:pt x="303153" y="258586"/>
                </a:lnTo>
                <a:lnTo>
                  <a:pt x="288951" y="214131"/>
                </a:lnTo>
                <a:lnTo>
                  <a:pt x="274141" y="174273"/>
                </a:lnTo>
                <a:lnTo>
                  <a:pt x="259251" y="135939"/>
                </a:lnTo>
                <a:lnTo>
                  <a:pt x="252959" y="116620"/>
                </a:lnTo>
                <a:lnTo>
                  <a:pt x="248446" y="98338"/>
                </a:lnTo>
                <a:lnTo>
                  <a:pt x="240816" y="83006"/>
                </a:lnTo>
                <a:lnTo>
                  <a:pt x="208576" y="38942"/>
                </a:lnTo>
                <a:lnTo>
                  <a:pt x="202619" y="32841"/>
                </a:lnTo>
                <a:lnTo>
                  <a:pt x="194010" y="29467"/>
                </a:lnTo>
                <a:lnTo>
                  <a:pt x="178777" y="267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50577482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Opposition to the Treaty</a:t>
            </a:r>
          </a:p>
        </p:txBody>
      </p:sp>
      <p:sp>
        <p:nvSpPr>
          <p:cNvPr id="80899" name="Rectangle 3"/>
          <p:cNvSpPr>
            <a:spLocks noGrp="1" noChangeArrowheads="1"/>
          </p:cNvSpPr>
          <p:nvPr>
            <p:ph type="body" idx="1"/>
          </p:nvPr>
        </p:nvSpPr>
        <p:spPr/>
        <p:txBody>
          <a:bodyPr/>
          <a:lstStyle/>
          <a:p>
            <a:pPr eaLnBrk="1" hangingPunct="1">
              <a:lnSpc>
                <a:spcPct val="90000"/>
              </a:lnSpc>
            </a:pPr>
            <a:r>
              <a:rPr lang="en-US" altLang="en-US" smtClean="0"/>
              <a:t>When Wilson returned home many were unsatisfied with the peace treaty</a:t>
            </a:r>
          </a:p>
          <a:p>
            <a:pPr eaLnBrk="1" hangingPunct="1">
              <a:lnSpc>
                <a:spcPct val="90000"/>
              </a:lnSpc>
            </a:pPr>
            <a:r>
              <a:rPr lang="en-US" altLang="en-US" smtClean="0"/>
              <a:t>Democrats supported the treaty (Wilson was a Dem)</a:t>
            </a:r>
          </a:p>
          <a:p>
            <a:pPr eaLnBrk="1" hangingPunct="1">
              <a:lnSpc>
                <a:spcPct val="90000"/>
              </a:lnSpc>
            </a:pPr>
            <a:r>
              <a:rPr lang="en-US" altLang="en-US" smtClean="0"/>
              <a:t>Republicans were split- strong isolationist feeling</a:t>
            </a:r>
          </a:p>
          <a:p>
            <a:pPr lvl="1" eaLnBrk="1" hangingPunct="1">
              <a:lnSpc>
                <a:spcPct val="90000"/>
              </a:lnSpc>
            </a:pPr>
            <a:r>
              <a:rPr lang="en-US" altLang="en-US" smtClean="0"/>
              <a:t>“Irreconcilables”- opposed it outright</a:t>
            </a:r>
          </a:p>
          <a:p>
            <a:pPr lvl="1" eaLnBrk="1" hangingPunct="1">
              <a:lnSpc>
                <a:spcPct val="90000"/>
              </a:lnSpc>
            </a:pPr>
            <a:r>
              <a:rPr lang="en-US" altLang="en-US" smtClean="0"/>
              <a:t>Revisionists- opposed mainly the League of Nations</a:t>
            </a:r>
          </a:p>
        </p:txBody>
      </p:sp>
    </p:spTree>
    <p:extLst>
      <p:ext uri="{BB962C8B-B14F-4D97-AF65-F5344CB8AC3E}">
        <p14:creationId xmlns:p14="http://schemas.microsoft.com/office/powerpoint/2010/main" val="54885671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Isolationists</a:t>
            </a:r>
          </a:p>
        </p:txBody>
      </p:sp>
      <p:sp>
        <p:nvSpPr>
          <p:cNvPr id="81923" name="Content Placeholder 2"/>
          <p:cNvSpPr>
            <a:spLocks noGrp="1"/>
          </p:cNvSpPr>
          <p:nvPr>
            <p:ph idx="1"/>
          </p:nvPr>
        </p:nvSpPr>
        <p:spPr/>
        <p:txBody>
          <a:bodyPr/>
          <a:lstStyle/>
          <a:p>
            <a:r>
              <a:rPr lang="en-US" altLang="en-US" smtClean="0"/>
              <a:t>Henry Cabot Lodge- Republican Senator- opposed to the part of the treaty dealing with the League of Nations</a:t>
            </a:r>
          </a:p>
          <a:p>
            <a:pPr lvl="1"/>
            <a:r>
              <a:rPr lang="en-US" altLang="en-US" smtClean="0"/>
              <a:t>Argued that the US would lose the right to declare war for itself, and instead, be dragged into future European conflicts by the LoN</a:t>
            </a:r>
          </a:p>
        </p:txBody>
      </p:sp>
      <p:sp>
        <p:nvSpPr>
          <p:cNvPr id="8" name="SMARTInkShape-144"/>
          <p:cNvSpPr/>
          <p:nvPr>
            <p:custDataLst>
              <p:tags r:id="rId1"/>
            </p:custDataLst>
          </p:nvPr>
        </p:nvSpPr>
        <p:spPr>
          <a:xfrm>
            <a:off x="1169988" y="3924300"/>
            <a:ext cx="417512" cy="673100"/>
          </a:xfrm>
          <a:custGeom>
            <a:avLst/>
            <a:gdLst/>
            <a:ahLst/>
            <a:cxnLst/>
            <a:rect l="0" t="0" r="0" b="0"/>
            <a:pathLst>
              <a:path w="417512" h="673100">
                <a:moveTo>
                  <a:pt x="177902" y="13255"/>
                </a:moveTo>
                <a:lnTo>
                  <a:pt x="177902" y="13255"/>
                </a:lnTo>
                <a:lnTo>
                  <a:pt x="173163" y="13255"/>
                </a:lnTo>
                <a:lnTo>
                  <a:pt x="168192" y="10608"/>
                </a:lnTo>
                <a:lnTo>
                  <a:pt x="156919" y="818"/>
                </a:lnTo>
                <a:lnTo>
                  <a:pt x="153995" y="0"/>
                </a:lnTo>
                <a:lnTo>
                  <a:pt x="151055" y="447"/>
                </a:lnTo>
                <a:lnTo>
                  <a:pt x="142177" y="3173"/>
                </a:lnTo>
                <a:lnTo>
                  <a:pt x="135246" y="4803"/>
                </a:lnTo>
                <a:lnTo>
                  <a:pt x="117278" y="13938"/>
                </a:lnTo>
                <a:lnTo>
                  <a:pt x="110295" y="20508"/>
                </a:lnTo>
                <a:lnTo>
                  <a:pt x="81623" y="60826"/>
                </a:lnTo>
                <a:lnTo>
                  <a:pt x="58954" y="102983"/>
                </a:lnTo>
                <a:lnTo>
                  <a:pt x="44611" y="141064"/>
                </a:lnTo>
                <a:lnTo>
                  <a:pt x="35262" y="174887"/>
                </a:lnTo>
                <a:lnTo>
                  <a:pt x="26211" y="210058"/>
                </a:lnTo>
                <a:lnTo>
                  <a:pt x="17247" y="245629"/>
                </a:lnTo>
                <a:lnTo>
                  <a:pt x="10955" y="281318"/>
                </a:lnTo>
                <a:lnTo>
                  <a:pt x="6445" y="317042"/>
                </a:lnTo>
                <a:lnTo>
                  <a:pt x="1473" y="355424"/>
                </a:lnTo>
                <a:lnTo>
                  <a:pt x="0" y="395587"/>
                </a:lnTo>
                <a:lnTo>
                  <a:pt x="2208" y="432636"/>
                </a:lnTo>
                <a:lnTo>
                  <a:pt x="6498" y="468763"/>
                </a:lnTo>
                <a:lnTo>
                  <a:pt x="10415" y="504618"/>
                </a:lnTo>
                <a:lnTo>
                  <a:pt x="20624" y="547565"/>
                </a:lnTo>
                <a:lnTo>
                  <a:pt x="37784" y="586708"/>
                </a:lnTo>
                <a:lnTo>
                  <a:pt x="59420" y="616396"/>
                </a:lnTo>
                <a:lnTo>
                  <a:pt x="99376" y="645759"/>
                </a:lnTo>
                <a:lnTo>
                  <a:pt x="143597" y="660352"/>
                </a:lnTo>
                <a:lnTo>
                  <a:pt x="179947" y="671886"/>
                </a:lnTo>
                <a:lnTo>
                  <a:pt x="221809" y="673099"/>
                </a:lnTo>
                <a:lnTo>
                  <a:pt x="259513" y="666689"/>
                </a:lnTo>
                <a:lnTo>
                  <a:pt x="293326" y="655929"/>
                </a:lnTo>
                <a:lnTo>
                  <a:pt x="335561" y="635672"/>
                </a:lnTo>
                <a:lnTo>
                  <a:pt x="366559" y="610143"/>
                </a:lnTo>
                <a:lnTo>
                  <a:pt x="376728" y="595593"/>
                </a:lnTo>
                <a:lnTo>
                  <a:pt x="395058" y="553437"/>
                </a:lnTo>
                <a:lnTo>
                  <a:pt x="406005" y="521579"/>
                </a:lnTo>
                <a:lnTo>
                  <a:pt x="414195" y="477735"/>
                </a:lnTo>
                <a:lnTo>
                  <a:pt x="417511" y="451020"/>
                </a:lnTo>
                <a:lnTo>
                  <a:pt x="411658" y="406378"/>
                </a:lnTo>
                <a:lnTo>
                  <a:pt x="410312" y="365901"/>
                </a:lnTo>
                <a:lnTo>
                  <a:pt x="403911" y="326798"/>
                </a:lnTo>
                <a:lnTo>
                  <a:pt x="398974" y="290395"/>
                </a:lnTo>
                <a:lnTo>
                  <a:pt x="388743" y="254525"/>
                </a:lnTo>
                <a:lnTo>
                  <a:pt x="376867" y="212471"/>
                </a:lnTo>
                <a:lnTo>
                  <a:pt x="370049" y="181774"/>
                </a:lnTo>
                <a:lnTo>
                  <a:pt x="345654" y="141733"/>
                </a:lnTo>
                <a:lnTo>
                  <a:pt x="319084" y="110359"/>
                </a:lnTo>
                <a:lnTo>
                  <a:pt x="304476" y="100158"/>
                </a:lnTo>
                <a:lnTo>
                  <a:pt x="275636" y="88809"/>
                </a:lnTo>
                <a:lnTo>
                  <a:pt x="231496" y="85090"/>
                </a:lnTo>
                <a:lnTo>
                  <a:pt x="189649" y="89523"/>
                </a:lnTo>
                <a:lnTo>
                  <a:pt x="168975" y="936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9" name="SMARTInkShape-145"/>
          <p:cNvSpPr/>
          <p:nvPr>
            <p:custDataLst>
              <p:tags r:id="rId2"/>
            </p:custDataLst>
          </p:nvPr>
        </p:nvSpPr>
        <p:spPr>
          <a:xfrm>
            <a:off x="723900" y="1966913"/>
            <a:ext cx="515938" cy="612775"/>
          </a:xfrm>
          <a:custGeom>
            <a:avLst/>
            <a:gdLst/>
            <a:ahLst/>
            <a:cxnLst/>
            <a:rect l="0" t="0" r="0" b="0"/>
            <a:pathLst>
              <a:path w="515938" h="612775">
                <a:moveTo>
                  <a:pt x="294366" y="15772"/>
                </a:moveTo>
                <a:lnTo>
                  <a:pt x="294366" y="15772"/>
                </a:lnTo>
                <a:lnTo>
                  <a:pt x="280099" y="14781"/>
                </a:lnTo>
                <a:lnTo>
                  <a:pt x="240617" y="348"/>
                </a:lnTo>
                <a:lnTo>
                  <a:pt x="228779" y="0"/>
                </a:lnTo>
                <a:lnTo>
                  <a:pt x="185926" y="14206"/>
                </a:lnTo>
                <a:lnTo>
                  <a:pt x="171006" y="20042"/>
                </a:lnTo>
                <a:lnTo>
                  <a:pt x="154011" y="32780"/>
                </a:lnTo>
                <a:lnTo>
                  <a:pt x="118605" y="74166"/>
                </a:lnTo>
                <a:lnTo>
                  <a:pt x="95795" y="106897"/>
                </a:lnTo>
                <a:lnTo>
                  <a:pt x="78053" y="147855"/>
                </a:lnTo>
                <a:lnTo>
                  <a:pt x="55721" y="189595"/>
                </a:lnTo>
                <a:lnTo>
                  <a:pt x="42852" y="228988"/>
                </a:lnTo>
                <a:lnTo>
                  <a:pt x="28009" y="267300"/>
                </a:lnTo>
                <a:lnTo>
                  <a:pt x="20522" y="303751"/>
                </a:lnTo>
                <a:lnTo>
                  <a:pt x="13560" y="344384"/>
                </a:lnTo>
                <a:lnTo>
                  <a:pt x="5209" y="383064"/>
                </a:lnTo>
                <a:lnTo>
                  <a:pt x="1191" y="419624"/>
                </a:lnTo>
                <a:lnTo>
                  <a:pt x="0" y="455555"/>
                </a:lnTo>
                <a:lnTo>
                  <a:pt x="4391" y="491300"/>
                </a:lnTo>
                <a:lnTo>
                  <a:pt x="8628" y="531764"/>
                </a:lnTo>
                <a:lnTo>
                  <a:pt x="16323" y="558355"/>
                </a:lnTo>
                <a:lnTo>
                  <a:pt x="30739" y="578233"/>
                </a:lnTo>
                <a:lnTo>
                  <a:pt x="65153" y="605984"/>
                </a:lnTo>
                <a:lnTo>
                  <a:pt x="76995" y="609991"/>
                </a:lnTo>
                <a:lnTo>
                  <a:pt x="116450" y="612774"/>
                </a:lnTo>
                <a:lnTo>
                  <a:pt x="142699" y="610429"/>
                </a:lnTo>
                <a:lnTo>
                  <a:pt x="178253" y="600760"/>
                </a:lnTo>
                <a:lnTo>
                  <a:pt x="220098" y="582191"/>
                </a:lnTo>
                <a:lnTo>
                  <a:pt x="260723" y="559442"/>
                </a:lnTo>
                <a:lnTo>
                  <a:pt x="301951" y="531133"/>
                </a:lnTo>
                <a:lnTo>
                  <a:pt x="338777" y="496920"/>
                </a:lnTo>
                <a:lnTo>
                  <a:pt x="374733" y="461540"/>
                </a:lnTo>
                <a:lnTo>
                  <a:pt x="410517" y="421196"/>
                </a:lnTo>
                <a:lnTo>
                  <a:pt x="445274" y="381192"/>
                </a:lnTo>
                <a:lnTo>
                  <a:pt x="465941" y="347735"/>
                </a:lnTo>
                <a:lnTo>
                  <a:pt x="483647" y="312722"/>
                </a:lnTo>
                <a:lnTo>
                  <a:pt x="495622" y="278240"/>
                </a:lnTo>
                <a:lnTo>
                  <a:pt x="508563" y="236816"/>
                </a:lnTo>
                <a:lnTo>
                  <a:pt x="515937" y="195498"/>
                </a:lnTo>
                <a:lnTo>
                  <a:pt x="510259" y="158715"/>
                </a:lnTo>
                <a:lnTo>
                  <a:pt x="499578" y="122827"/>
                </a:lnTo>
                <a:lnTo>
                  <a:pt x="492796" y="105955"/>
                </a:lnTo>
                <a:lnTo>
                  <a:pt x="477815" y="86306"/>
                </a:lnTo>
                <a:lnTo>
                  <a:pt x="434614" y="53599"/>
                </a:lnTo>
                <a:lnTo>
                  <a:pt x="392298" y="37853"/>
                </a:lnTo>
                <a:lnTo>
                  <a:pt x="347932" y="34165"/>
                </a:lnTo>
                <a:lnTo>
                  <a:pt x="311235" y="40835"/>
                </a:lnTo>
                <a:lnTo>
                  <a:pt x="277302" y="49838"/>
                </a:lnTo>
                <a:lnTo>
                  <a:pt x="222884" y="692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22866694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0"/>
            <a:ext cx="8458200" cy="1143000"/>
          </a:xfrm>
        </p:spPr>
        <p:txBody>
          <a:bodyPr/>
          <a:lstStyle/>
          <a:p>
            <a:pPr eaLnBrk="1" hangingPunct="1"/>
            <a:r>
              <a:rPr lang="en-US" altLang="en-US" smtClean="0"/>
              <a:t>Wilson Refuses to Compromise</a:t>
            </a:r>
          </a:p>
        </p:txBody>
      </p:sp>
      <p:sp>
        <p:nvSpPr>
          <p:cNvPr id="82947" name="Rectangle 3"/>
          <p:cNvSpPr>
            <a:spLocks noGrp="1" noChangeArrowheads="1"/>
          </p:cNvSpPr>
          <p:nvPr>
            <p:ph type="body" idx="1"/>
          </p:nvPr>
        </p:nvSpPr>
        <p:spPr>
          <a:xfrm>
            <a:off x="457200" y="1219200"/>
            <a:ext cx="7924800" cy="4953000"/>
          </a:xfrm>
        </p:spPr>
        <p:txBody>
          <a:bodyPr/>
          <a:lstStyle/>
          <a:p>
            <a:pPr eaLnBrk="1" hangingPunct="1">
              <a:lnSpc>
                <a:spcPct val="90000"/>
              </a:lnSpc>
            </a:pPr>
            <a:r>
              <a:rPr lang="en-US" altLang="en-US" sz="2800" smtClean="0"/>
              <a:t>Wilson refused to compromise on the League</a:t>
            </a:r>
          </a:p>
          <a:p>
            <a:pPr eaLnBrk="1" hangingPunct="1">
              <a:lnSpc>
                <a:spcPct val="90000"/>
              </a:lnSpc>
            </a:pPr>
            <a:r>
              <a:rPr lang="en-US" altLang="en-US" sz="2800" smtClean="0"/>
              <a:t>Wilson traveled throughout the nation explaining why the US should join the League</a:t>
            </a:r>
          </a:p>
          <a:p>
            <a:pPr eaLnBrk="1" hangingPunct="1">
              <a:lnSpc>
                <a:spcPct val="90000"/>
              </a:lnSpc>
            </a:pPr>
            <a:r>
              <a:rPr lang="en-US" altLang="en-US" sz="2800" smtClean="0"/>
              <a:t>On Oct. 2, 1919 Wilson suffered a stroke and was weakened</a:t>
            </a:r>
          </a:p>
          <a:p>
            <a:pPr eaLnBrk="1" hangingPunct="1">
              <a:lnSpc>
                <a:spcPct val="90000"/>
              </a:lnSpc>
            </a:pPr>
            <a:r>
              <a:rPr lang="en-US" altLang="en-US" sz="2800" smtClean="0"/>
              <a:t>Senate voted against the treaty</a:t>
            </a:r>
          </a:p>
          <a:p>
            <a:pPr eaLnBrk="1" hangingPunct="1">
              <a:lnSpc>
                <a:spcPct val="90000"/>
              </a:lnSpc>
            </a:pPr>
            <a:r>
              <a:rPr lang="en-US" altLang="en-US" sz="2800" smtClean="0"/>
              <a:t>The US never joined the League and decided to sign a separate treaty with Germany in 1921</a:t>
            </a:r>
          </a:p>
          <a:p>
            <a:pPr lvl="1" eaLnBrk="1" hangingPunct="1">
              <a:lnSpc>
                <a:spcPct val="90000"/>
              </a:lnSpc>
            </a:pPr>
            <a:endParaRPr lang="en-US" altLang="en-US" sz="2400" smtClean="0"/>
          </a:p>
        </p:txBody>
      </p:sp>
      <p:sp>
        <p:nvSpPr>
          <p:cNvPr id="8" name="SMARTInkShape-142"/>
          <p:cNvSpPr/>
          <p:nvPr>
            <p:custDataLst>
              <p:tags r:id="rId1"/>
            </p:custDataLst>
          </p:nvPr>
        </p:nvSpPr>
        <p:spPr>
          <a:xfrm>
            <a:off x="455613" y="3340100"/>
            <a:ext cx="508000" cy="487363"/>
          </a:xfrm>
          <a:custGeom>
            <a:avLst/>
            <a:gdLst/>
            <a:ahLst/>
            <a:cxnLst/>
            <a:rect l="0" t="0" r="0" b="0"/>
            <a:pathLst>
              <a:path w="508000" h="487363">
                <a:moveTo>
                  <a:pt x="240625" y="17728"/>
                </a:moveTo>
                <a:lnTo>
                  <a:pt x="240625" y="17728"/>
                </a:lnTo>
                <a:lnTo>
                  <a:pt x="232502" y="10595"/>
                </a:lnTo>
                <a:lnTo>
                  <a:pt x="218260" y="3481"/>
                </a:lnTo>
                <a:lnTo>
                  <a:pt x="179781" y="0"/>
                </a:lnTo>
                <a:lnTo>
                  <a:pt x="149984" y="7564"/>
                </a:lnTo>
                <a:lnTo>
                  <a:pt x="135150" y="17916"/>
                </a:lnTo>
                <a:lnTo>
                  <a:pt x="95663" y="57622"/>
                </a:lnTo>
                <a:lnTo>
                  <a:pt x="67116" y="102290"/>
                </a:lnTo>
                <a:lnTo>
                  <a:pt x="46615" y="141572"/>
                </a:lnTo>
                <a:lnTo>
                  <a:pt x="32714" y="183047"/>
                </a:lnTo>
                <a:lnTo>
                  <a:pt x="20413" y="223338"/>
                </a:lnTo>
                <a:lnTo>
                  <a:pt x="11413" y="256898"/>
                </a:lnTo>
                <a:lnTo>
                  <a:pt x="2128" y="301165"/>
                </a:lnTo>
                <a:lnTo>
                  <a:pt x="0" y="338881"/>
                </a:lnTo>
                <a:lnTo>
                  <a:pt x="572" y="375011"/>
                </a:lnTo>
                <a:lnTo>
                  <a:pt x="7179" y="415023"/>
                </a:lnTo>
                <a:lnTo>
                  <a:pt x="10508" y="425277"/>
                </a:lnTo>
                <a:lnTo>
                  <a:pt x="20608" y="439277"/>
                </a:lnTo>
                <a:lnTo>
                  <a:pt x="36170" y="453353"/>
                </a:lnTo>
                <a:lnTo>
                  <a:pt x="73658" y="473196"/>
                </a:lnTo>
                <a:lnTo>
                  <a:pt x="95885" y="479617"/>
                </a:lnTo>
                <a:lnTo>
                  <a:pt x="140520" y="482958"/>
                </a:lnTo>
                <a:lnTo>
                  <a:pt x="169615" y="487362"/>
                </a:lnTo>
                <a:lnTo>
                  <a:pt x="211860" y="483611"/>
                </a:lnTo>
                <a:lnTo>
                  <a:pt x="253909" y="477832"/>
                </a:lnTo>
                <a:lnTo>
                  <a:pt x="294302" y="467131"/>
                </a:lnTo>
                <a:lnTo>
                  <a:pt x="336830" y="455458"/>
                </a:lnTo>
                <a:lnTo>
                  <a:pt x="374194" y="438850"/>
                </a:lnTo>
                <a:lnTo>
                  <a:pt x="412131" y="417682"/>
                </a:lnTo>
                <a:lnTo>
                  <a:pt x="441664" y="395540"/>
                </a:lnTo>
                <a:lnTo>
                  <a:pt x="478673" y="352487"/>
                </a:lnTo>
                <a:lnTo>
                  <a:pt x="495460" y="326702"/>
                </a:lnTo>
                <a:lnTo>
                  <a:pt x="504243" y="302525"/>
                </a:lnTo>
                <a:lnTo>
                  <a:pt x="507999" y="258813"/>
                </a:lnTo>
                <a:lnTo>
                  <a:pt x="507464" y="224185"/>
                </a:lnTo>
                <a:lnTo>
                  <a:pt x="496123" y="186238"/>
                </a:lnTo>
                <a:lnTo>
                  <a:pt x="474634" y="142646"/>
                </a:lnTo>
                <a:lnTo>
                  <a:pt x="457200" y="99109"/>
                </a:lnTo>
                <a:lnTo>
                  <a:pt x="435412" y="61156"/>
                </a:lnTo>
                <a:lnTo>
                  <a:pt x="421490" y="34542"/>
                </a:lnTo>
                <a:lnTo>
                  <a:pt x="400657" y="18696"/>
                </a:lnTo>
                <a:lnTo>
                  <a:pt x="389156" y="13195"/>
                </a:lnTo>
                <a:lnTo>
                  <a:pt x="354927" y="9373"/>
                </a:lnTo>
                <a:lnTo>
                  <a:pt x="338068" y="14346"/>
                </a:lnTo>
                <a:lnTo>
                  <a:pt x="298245" y="28973"/>
                </a:lnTo>
                <a:lnTo>
                  <a:pt x="263872" y="47864"/>
                </a:lnTo>
                <a:lnTo>
                  <a:pt x="228548" y="72322"/>
                </a:lnTo>
                <a:lnTo>
                  <a:pt x="188199" y="103174"/>
                </a:lnTo>
                <a:lnTo>
                  <a:pt x="149560" y="142207"/>
                </a:lnTo>
                <a:lnTo>
                  <a:pt x="117712" y="180466"/>
                </a:lnTo>
                <a:lnTo>
                  <a:pt x="90729" y="212822"/>
                </a:lnTo>
                <a:lnTo>
                  <a:pt x="44134" y="2678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
        <p:nvSpPr>
          <p:cNvPr id="9" name="SMARTInkShape-143"/>
          <p:cNvSpPr/>
          <p:nvPr>
            <p:custDataLst>
              <p:tags r:id="rId2"/>
            </p:custDataLst>
          </p:nvPr>
        </p:nvSpPr>
        <p:spPr>
          <a:xfrm>
            <a:off x="490538" y="3840163"/>
            <a:ext cx="473075" cy="668337"/>
          </a:xfrm>
          <a:custGeom>
            <a:avLst/>
            <a:gdLst/>
            <a:ahLst/>
            <a:cxnLst/>
            <a:rect l="0" t="0" r="0" b="0"/>
            <a:pathLst>
              <a:path w="473075" h="668337">
                <a:moveTo>
                  <a:pt x="268021" y="17845"/>
                </a:moveTo>
                <a:lnTo>
                  <a:pt x="268021" y="17845"/>
                </a:lnTo>
                <a:lnTo>
                  <a:pt x="252775" y="3608"/>
                </a:lnTo>
                <a:lnTo>
                  <a:pt x="244083" y="1060"/>
                </a:lnTo>
                <a:lnTo>
                  <a:pt x="204668" y="6"/>
                </a:lnTo>
                <a:lnTo>
                  <a:pt x="198971" y="0"/>
                </a:lnTo>
                <a:lnTo>
                  <a:pt x="194180" y="1980"/>
                </a:lnTo>
                <a:lnTo>
                  <a:pt x="154423" y="34277"/>
                </a:lnTo>
                <a:lnTo>
                  <a:pt x="113071" y="74483"/>
                </a:lnTo>
                <a:lnTo>
                  <a:pt x="96203" y="93268"/>
                </a:lnTo>
                <a:lnTo>
                  <a:pt x="73118" y="134442"/>
                </a:lnTo>
                <a:lnTo>
                  <a:pt x="51479" y="178628"/>
                </a:lnTo>
                <a:lnTo>
                  <a:pt x="34015" y="219027"/>
                </a:lnTo>
                <a:lnTo>
                  <a:pt x="24116" y="253491"/>
                </a:lnTo>
                <a:lnTo>
                  <a:pt x="14893" y="288834"/>
                </a:lnTo>
                <a:lnTo>
                  <a:pt x="10616" y="324439"/>
                </a:lnTo>
                <a:lnTo>
                  <a:pt x="4603" y="360120"/>
                </a:lnTo>
                <a:lnTo>
                  <a:pt x="1277" y="395825"/>
                </a:lnTo>
                <a:lnTo>
                  <a:pt x="291" y="431536"/>
                </a:lnTo>
                <a:lnTo>
                  <a:pt x="0" y="467250"/>
                </a:lnTo>
                <a:lnTo>
                  <a:pt x="4658" y="502965"/>
                </a:lnTo>
                <a:lnTo>
                  <a:pt x="15129" y="543456"/>
                </a:lnTo>
                <a:lnTo>
                  <a:pt x="26761" y="580114"/>
                </a:lnTo>
                <a:lnTo>
                  <a:pt x="41597" y="622974"/>
                </a:lnTo>
                <a:lnTo>
                  <a:pt x="56156" y="643917"/>
                </a:lnTo>
                <a:lnTo>
                  <a:pt x="61231" y="649512"/>
                </a:lnTo>
                <a:lnTo>
                  <a:pt x="72167" y="655729"/>
                </a:lnTo>
                <a:lnTo>
                  <a:pt x="113139" y="668099"/>
                </a:lnTo>
                <a:lnTo>
                  <a:pt x="143080" y="668336"/>
                </a:lnTo>
                <a:lnTo>
                  <a:pt x="187518" y="659519"/>
                </a:lnTo>
                <a:lnTo>
                  <a:pt x="224696" y="640693"/>
                </a:lnTo>
                <a:lnTo>
                  <a:pt x="265552" y="618029"/>
                </a:lnTo>
                <a:lnTo>
                  <a:pt x="287815" y="602423"/>
                </a:lnTo>
                <a:lnTo>
                  <a:pt x="329847" y="568996"/>
                </a:lnTo>
                <a:lnTo>
                  <a:pt x="368993" y="526639"/>
                </a:lnTo>
                <a:lnTo>
                  <a:pt x="399071" y="489670"/>
                </a:lnTo>
                <a:lnTo>
                  <a:pt x="426254" y="448879"/>
                </a:lnTo>
                <a:lnTo>
                  <a:pt x="443455" y="409850"/>
                </a:lnTo>
                <a:lnTo>
                  <a:pt x="458655" y="365947"/>
                </a:lnTo>
                <a:lnTo>
                  <a:pt x="470944" y="328469"/>
                </a:lnTo>
                <a:lnTo>
                  <a:pt x="473074" y="299000"/>
                </a:lnTo>
                <a:lnTo>
                  <a:pt x="468699" y="280162"/>
                </a:lnTo>
                <a:lnTo>
                  <a:pt x="449651" y="238107"/>
                </a:lnTo>
                <a:lnTo>
                  <a:pt x="439799" y="221225"/>
                </a:lnTo>
                <a:lnTo>
                  <a:pt x="419179" y="206130"/>
                </a:lnTo>
                <a:lnTo>
                  <a:pt x="395978" y="193595"/>
                </a:lnTo>
                <a:lnTo>
                  <a:pt x="366126" y="188695"/>
                </a:lnTo>
                <a:lnTo>
                  <a:pt x="345311" y="188838"/>
                </a:lnTo>
                <a:lnTo>
                  <a:pt x="300702" y="197604"/>
                </a:lnTo>
                <a:lnTo>
                  <a:pt x="258679" y="221167"/>
                </a:lnTo>
                <a:lnTo>
                  <a:pt x="221414" y="252757"/>
                </a:lnTo>
                <a:lnTo>
                  <a:pt x="182455" y="295729"/>
                </a:lnTo>
                <a:lnTo>
                  <a:pt x="160763" y="3214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32319877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altLang="en-US" smtClean="0"/>
          </a:p>
        </p:txBody>
      </p:sp>
      <p:pic>
        <p:nvPicPr>
          <p:cNvPr id="8397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381000"/>
            <a:ext cx="8712200" cy="6165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166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Legacy of War</a:t>
            </a:r>
          </a:p>
        </p:txBody>
      </p:sp>
      <p:sp>
        <p:nvSpPr>
          <p:cNvPr id="84995" name="Rectangle 3"/>
          <p:cNvSpPr>
            <a:spLocks noGrp="1" noChangeArrowheads="1"/>
          </p:cNvSpPr>
          <p:nvPr>
            <p:ph type="body" idx="1"/>
          </p:nvPr>
        </p:nvSpPr>
        <p:spPr>
          <a:xfrm>
            <a:off x="685800" y="1752600"/>
            <a:ext cx="7848600" cy="3810000"/>
          </a:xfrm>
        </p:spPr>
        <p:txBody>
          <a:bodyPr/>
          <a:lstStyle/>
          <a:p>
            <a:pPr eaLnBrk="1" hangingPunct="1">
              <a:lnSpc>
                <a:spcPct val="90000"/>
              </a:lnSpc>
            </a:pPr>
            <a:r>
              <a:rPr lang="en-US" altLang="en-US" sz="2800" smtClean="0"/>
              <a:t>America emerges as an Industrial Giant</a:t>
            </a:r>
          </a:p>
          <a:p>
            <a:pPr eaLnBrk="1" hangingPunct="1">
              <a:lnSpc>
                <a:spcPct val="90000"/>
              </a:lnSpc>
            </a:pPr>
            <a:r>
              <a:rPr lang="en-US" altLang="en-US" sz="2800" smtClean="0"/>
              <a:t>The Treaty of Versailles settled nothing</a:t>
            </a:r>
          </a:p>
          <a:p>
            <a:pPr eaLnBrk="1" hangingPunct="1">
              <a:lnSpc>
                <a:spcPct val="90000"/>
              </a:lnSpc>
            </a:pPr>
            <a:r>
              <a:rPr lang="en-US" altLang="en-US" sz="2800" smtClean="0"/>
              <a:t>France and Great Britain got their way and punished Germany harshly</a:t>
            </a:r>
          </a:p>
          <a:p>
            <a:pPr eaLnBrk="1" hangingPunct="1">
              <a:lnSpc>
                <a:spcPct val="90000"/>
              </a:lnSpc>
            </a:pPr>
            <a:r>
              <a:rPr lang="en-US" altLang="en-US" sz="2800" smtClean="0"/>
              <a:t>Germany, Italy, Japan and Russia were left bitter</a:t>
            </a:r>
          </a:p>
        </p:txBody>
      </p:sp>
      <p:sp>
        <p:nvSpPr>
          <p:cNvPr id="6" name="SMARTInkShape-134"/>
          <p:cNvSpPr/>
          <p:nvPr/>
        </p:nvSpPr>
        <p:spPr>
          <a:xfrm>
            <a:off x="723900" y="3486150"/>
            <a:ext cx="392113" cy="611188"/>
          </a:xfrm>
          <a:custGeom>
            <a:avLst/>
            <a:gdLst/>
            <a:ahLst/>
            <a:cxnLst/>
            <a:rect l="0" t="0" r="0" b="0"/>
            <a:pathLst>
              <a:path w="392113" h="611188">
                <a:moveTo>
                  <a:pt x="205098" y="5152"/>
                </a:moveTo>
                <a:lnTo>
                  <a:pt x="200359" y="5152"/>
                </a:lnTo>
                <a:lnTo>
                  <a:pt x="182748" y="0"/>
                </a:lnTo>
                <a:lnTo>
                  <a:pt x="142531" y="7412"/>
                </a:lnTo>
                <a:lnTo>
                  <a:pt x="113850" y="20353"/>
                </a:lnTo>
                <a:lnTo>
                  <a:pt x="86258" y="38958"/>
                </a:lnTo>
                <a:lnTo>
                  <a:pt x="51756" y="82804"/>
                </a:lnTo>
                <a:lnTo>
                  <a:pt x="35696" y="124852"/>
                </a:lnTo>
                <a:lnTo>
                  <a:pt x="23652" y="165023"/>
                </a:lnTo>
                <a:lnTo>
                  <a:pt x="12715" y="202653"/>
                </a:lnTo>
                <a:lnTo>
                  <a:pt x="6882" y="247326"/>
                </a:lnTo>
                <a:lnTo>
                  <a:pt x="1909" y="282572"/>
                </a:lnTo>
                <a:lnTo>
                  <a:pt x="436" y="318184"/>
                </a:lnTo>
                <a:lnTo>
                  <a:pt x="0" y="353906"/>
                </a:lnTo>
                <a:lnTo>
                  <a:pt x="2515" y="389660"/>
                </a:lnTo>
                <a:lnTo>
                  <a:pt x="9540" y="425424"/>
                </a:lnTo>
                <a:lnTo>
                  <a:pt x="20548" y="461191"/>
                </a:lnTo>
                <a:lnTo>
                  <a:pt x="33726" y="496958"/>
                </a:lnTo>
                <a:lnTo>
                  <a:pt x="41662" y="518816"/>
                </a:lnTo>
                <a:lnTo>
                  <a:pt x="68660" y="560270"/>
                </a:lnTo>
                <a:lnTo>
                  <a:pt x="103981" y="593120"/>
                </a:lnTo>
                <a:lnTo>
                  <a:pt x="115861" y="599309"/>
                </a:lnTo>
                <a:lnTo>
                  <a:pt x="154192" y="610904"/>
                </a:lnTo>
                <a:lnTo>
                  <a:pt x="169581" y="611187"/>
                </a:lnTo>
                <a:lnTo>
                  <a:pt x="213962" y="604006"/>
                </a:lnTo>
                <a:lnTo>
                  <a:pt x="227549" y="599841"/>
                </a:lnTo>
                <a:lnTo>
                  <a:pt x="252433" y="581934"/>
                </a:lnTo>
                <a:lnTo>
                  <a:pt x="294335" y="546009"/>
                </a:lnTo>
                <a:lnTo>
                  <a:pt x="309552" y="522421"/>
                </a:lnTo>
                <a:lnTo>
                  <a:pt x="322986" y="499203"/>
                </a:lnTo>
                <a:lnTo>
                  <a:pt x="332861" y="484046"/>
                </a:lnTo>
                <a:lnTo>
                  <a:pt x="349927" y="444583"/>
                </a:lnTo>
                <a:lnTo>
                  <a:pt x="367365" y="403043"/>
                </a:lnTo>
                <a:lnTo>
                  <a:pt x="377249" y="368341"/>
                </a:lnTo>
                <a:lnTo>
                  <a:pt x="383340" y="327156"/>
                </a:lnTo>
                <a:lnTo>
                  <a:pt x="390420" y="284431"/>
                </a:lnTo>
                <a:lnTo>
                  <a:pt x="392112" y="242247"/>
                </a:lnTo>
                <a:lnTo>
                  <a:pt x="386313" y="203778"/>
                </a:lnTo>
                <a:lnTo>
                  <a:pt x="381494" y="176013"/>
                </a:lnTo>
                <a:lnTo>
                  <a:pt x="367458" y="140218"/>
                </a:lnTo>
                <a:lnTo>
                  <a:pt x="346132" y="114578"/>
                </a:lnTo>
                <a:lnTo>
                  <a:pt x="340771" y="110890"/>
                </a:lnTo>
                <a:lnTo>
                  <a:pt x="299858" y="98015"/>
                </a:lnTo>
                <a:lnTo>
                  <a:pt x="262938" y="95024"/>
                </a:lnTo>
                <a:lnTo>
                  <a:pt x="222338" y="104358"/>
                </a:lnTo>
                <a:lnTo>
                  <a:pt x="187126" y="120350"/>
                </a:lnTo>
                <a:lnTo>
                  <a:pt x="152514" y="143636"/>
                </a:lnTo>
                <a:lnTo>
                  <a:pt x="114601" y="184563"/>
                </a:lnTo>
                <a:lnTo>
                  <a:pt x="86032" y="227011"/>
                </a:lnTo>
                <a:lnTo>
                  <a:pt x="53368" y="273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nvGrpSpPr>
          <p:cNvPr id="84997" name="SMARTInkShape-Group93"/>
          <p:cNvGrpSpPr>
            <a:grpSpLocks/>
          </p:cNvGrpSpPr>
          <p:nvPr/>
        </p:nvGrpSpPr>
        <p:grpSpPr bwMode="auto">
          <a:xfrm>
            <a:off x="723900" y="1620838"/>
            <a:ext cx="471488" cy="1101725"/>
            <a:chOff x="723900" y="1620838"/>
            <a:chExt cx="471488" cy="1101725"/>
          </a:xfrm>
        </p:grpSpPr>
        <p:sp>
          <p:nvSpPr>
            <p:cNvPr id="7" name="SMARTInkShape-135"/>
            <p:cNvSpPr/>
            <p:nvPr/>
          </p:nvSpPr>
          <p:spPr>
            <a:xfrm>
              <a:off x="750888" y="2232025"/>
              <a:ext cx="434975" cy="490538"/>
            </a:xfrm>
            <a:custGeom>
              <a:avLst/>
              <a:gdLst/>
              <a:ahLst/>
              <a:cxnLst/>
              <a:rect l="0" t="0" r="0" b="0"/>
              <a:pathLst>
                <a:path w="434975" h="490538">
                  <a:moveTo>
                    <a:pt x="160045" y="0"/>
                  </a:moveTo>
                  <a:lnTo>
                    <a:pt x="137774" y="992"/>
                  </a:lnTo>
                  <a:lnTo>
                    <a:pt x="122041" y="7126"/>
                  </a:lnTo>
                  <a:lnTo>
                    <a:pt x="87299" y="29797"/>
                  </a:lnTo>
                  <a:lnTo>
                    <a:pt x="71282" y="54342"/>
                  </a:lnTo>
                  <a:lnTo>
                    <a:pt x="45636" y="95250"/>
                  </a:lnTo>
                  <a:lnTo>
                    <a:pt x="30420" y="120006"/>
                  </a:lnTo>
                  <a:lnTo>
                    <a:pt x="17898" y="155161"/>
                  </a:lnTo>
                  <a:lnTo>
                    <a:pt x="11524" y="188449"/>
                  </a:lnTo>
                  <a:lnTo>
                    <a:pt x="7000" y="223436"/>
                  </a:lnTo>
                  <a:lnTo>
                    <a:pt x="1340" y="266057"/>
                  </a:lnTo>
                  <a:lnTo>
                    <a:pt x="221" y="310250"/>
                  </a:lnTo>
                  <a:lnTo>
                    <a:pt x="0" y="354535"/>
                  </a:lnTo>
                  <a:lnTo>
                    <a:pt x="2598" y="380411"/>
                  </a:lnTo>
                  <a:lnTo>
                    <a:pt x="15119" y="419231"/>
                  </a:lnTo>
                  <a:lnTo>
                    <a:pt x="24756" y="439359"/>
                  </a:lnTo>
                  <a:lnTo>
                    <a:pt x="39691" y="456892"/>
                  </a:lnTo>
                  <a:lnTo>
                    <a:pt x="80066" y="481720"/>
                  </a:lnTo>
                  <a:lnTo>
                    <a:pt x="91887" y="486817"/>
                  </a:lnTo>
                  <a:lnTo>
                    <a:pt x="134536" y="490537"/>
                  </a:lnTo>
                  <a:lnTo>
                    <a:pt x="169172" y="488179"/>
                  </a:lnTo>
                  <a:lnTo>
                    <a:pt x="213443" y="474670"/>
                  </a:lnTo>
                  <a:lnTo>
                    <a:pt x="253166" y="453411"/>
                  </a:lnTo>
                  <a:lnTo>
                    <a:pt x="294012" y="427790"/>
                  </a:lnTo>
                  <a:lnTo>
                    <a:pt x="337201" y="392660"/>
                  </a:lnTo>
                  <a:lnTo>
                    <a:pt x="377852" y="349945"/>
                  </a:lnTo>
                  <a:lnTo>
                    <a:pt x="410551" y="306546"/>
                  </a:lnTo>
                  <a:lnTo>
                    <a:pt x="429711" y="266007"/>
                  </a:lnTo>
                  <a:lnTo>
                    <a:pt x="434974" y="232612"/>
                  </a:lnTo>
                  <a:lnTo>
                    <a:pt x="434679" y="201389"/>
                  </a:lnTo>
                  <a:lnTo>
                    <a:pt x="426705" y="158515"/>
                  </a:lnTo>
                  <a:lnTo>
                    <a:pt x="410790" y="121061"/>
                  </a:lnTo>
                  <a:lnTo>
                    <a:pt x="385182" y="79179"/>
                  </a:lnTo>
                  <a:lnTo>
                    <a:pt x="340776" y="43079"/>
                  </a:lnTo>
                  <a:lnTo>
                    <a:pt x="310054" y="31025"/>
                  </a:lnTo>
                  <a:lnTo>
                    <a:pt x="266621" y="27336"/>
                  </a:lnTo>
                  <a:lnTo>
                    <a:pt x="230181" y="34012"/>
                  </a:lnTo>
                  <a:lnTo>
                    <a:pt x="185942" y="47525"/>
                  </a:lnTo>
                  <a:lnTo>
                    <a:pt x="150917" y="65981"/>
                  </a:lnTo>
                  <a:lnTo>
                    <a:pt x="108390" y="98871"/>
                  </a:lnTo>
                  <a:lnTo>
                    <a:pt x="66338" y="134637"/>
                  </a:lnTo>
                  <a:lnTo>
                    <a:pt x="35524" y="1606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sp>
          <p:nvSpPr>
            <p:cNvPr id="8" name="SMARTInkShape-136"/>
            <p:cNvSpPr/>
            <p:nvPr/>
          </p:nvSpPr>
          <p:spPr>
            <a:xfrm>
              <a:off x="723900" y="1620838"/>
              <a:ext cx="471488" cy="611187"/>
            </a:xfrm>
            <a:custGeom>
              <a:avLst/>
              <a:gdLst/>
              <a:ahLst/>
              <a:cxnLst/>
              <a:rect l="0" t="0" r="0" b="0"/>
              <a:pathLst>
                <a:path w="471488" h="611187">
                  <a:moveTo>
                    <a:pt x="222611" y="13818"/>
                  </a:moveTo>
                  <a:lnTo>
                    <a:pt x="217882" y="13818"/>
                  </a:lnTo>
                  <a:lnTo>
                    <a:pt x="180414" y="2803"/>
                  </a:lnTo>
                  <a:lnTo>
                    <a:pt x="176665" y="526"/>
                  </a:lnTo>
                  <a:lnTo>
                    <a:pt x="173176" y="0"/>
                  </a:lnTo>
                  <a:lnTo>
                    <a:pt x="169860" y="640"/>
                  </a:lnTo>
                  <a:lnTo>
                    <a:pt x="162548" y="3005"/>
                  </a:lnTo>
                  <a:lnTo>
                    <a:pt x="148293" y="5326"/>
                  </a:lnTo>
                  <a:lnTo>
                    <a:pt x="140756" y="9382"/>
                  </a:lnTo>
                  <a:lnTo>
                    <a:pt x="118768" y="37864"/>
                  </a:lnTo>
                  <a:lnTo>
                    <a:pt x="99896" y="76740"/>
                  </a:lnTo>
                  <a:lnTo>
                    <a:pt x="81954" y="107833"/>
                  </a:lnTo>
                  <a:lnTo>
                    <a:pt x="63858" y="146836"/>
                  </a:lnTo>
                  <a:lnTo>
                    <a:pt x="42212" y="190303"/>
                  </a:lnTo>
                  <a:lnTo>
                    <a:pt x="30713" y="225279"/>
                  </a:lnTo>
                  <a:lnTo>
                    <a:pt x="21038" y="260757"/>
                  </a:lnTo>
                  <a:lnTo>
                    <a:pt x="11903" y="296383"/>
                  </a:lnTo>
                  <a:lnTo>
                    <a:pt x="3918" y="332054"/>
                  </a:lnTo>
                  <a:lnTo>
                    <a:pt x="1112" y="367737"/>
                  </a:lnTo>
                  <a:lnTo>
                    <a:pt x="281" y="402433"/>
                  </a:lnTo>
                  <a:lnTo>
                    <a:pt x="0" y="443948"/>
                  </a:lnTo>
                  <a:lnTo>
                    <a:pt x="4673" y="485303"/>
                  </a:lnTo>
                  <a:lnTo>
                    <a:pt x="17979" y="524064"/>
                  </a:lnTo>
                  <a:lnTo>
                    <a:pt x="24776" y="539986"/>
                  </a:lnTo>
                  <a:lnTo>
                    <a:pt x="39733" y="559105"/>
                  </a:lnTo>
                  <a:lnTo>
                    <a:pt x="59880" y="577593"/>
                  </a:lnTo>
                  <a:lnTo>
                    <a:pt x="68142" y="587570"/>
                  </a:lnTo>
                  <a:lnTo>
                    <a:pt x="78412" y="595308"/>
                  </a:lnTo>
                  <a:lnTo>
                    <a:pt x="120538" y="606777"/>
                  </a:lnTo>
                  <a:lnTo>
                    <a:pt x="157192" y="611186"/>
                  </a:lnTo>
                  <a:lnTo>
                    <a:pt x="181024" y="610536"/>
                  </a:lnTo>
                  <a:lnTo>
                    <a:pt x="222793" y="596384"/>
                  </a:lnTo>
                  <a:lnTo>
                    <a:pt x="267086" y="572733"/>
                  </a:lnTo>
                  <a:lnTo>
                    <a:pt x="304136" y="545993"/>
                  </a:lnTo>
                  <a:lnTo>
                    <a:pt x="343941" y="507762"/>
                  </a:lnTo>
                  <a:lnTo>
                    <a:pt x="387606" y="464168"/>
                  </a:lnTo>
                  <a:lnTo>
                    <a:pt x="418402" y="423626"/>
                  </a:lnTo>
                  <a:lnTo>
                    <a:pt x="441127" y="379550"/>
                  </a:lnTo>
                  <a:lnTo>
                    <a:pt x="457011" y="339745"/>
                  </a:lnTo>
                  <a:lnTo>
                    <a:pt x="469353" y="308483"/>
                  </a:lnTo>
                  <a:lnTo>
                    <a:pt x="471487" y="284506"/>
                  </a:lnTo>
                  <a:lnTo>
                    <a:pt x="467129" y="266629"/>
                  </a:lnTo>
                  <a:lnTo>
                    <a:pt x="459615" y="257369"/>
                  </a:lnTo>
                  <a:lnTo>
                    <a:pt x="421335" y="234056"/>
                  </a:lnTo>
                  <a:lnTo>
                    <a:pt x="390635" y="229158"/>
                  </a:lnTo>
                  <a:lnTo>
                    <a:pt x="347152" y="228111"/>
                  </a:lnTo>
                  <a:lnTo>
                    <a:pt x="302755" y="237679"/>
                  </a:lnTo>
                  <a:lnTo>
                    <a:pt x="258237" y="251851"/>
                  </a:lnTo>
                  <a:lnTo>
                    <a:pt x="219971" y="268950"/>
                  </a:lnTo>
                  <a:lnTo>
                    <a:pt x="186200" y="289337"/>
                  </a:lnTo>
                  <a:lnTo>
                    <a:pt x="151353" y="3082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srgbClr val="000000"/>
                </a:solidFill>
              </a:endParaRPr>
            </a:p>
          </p:txBody>
        </p:sp>
      </p:grpSp>
    </p:spTree>
    <p:extLst>
      <p:ext uri="{BB962C8B-B14F-4D97-AF65-F5344CB8AC3E}">
        <p14:creationId xmlns:p14="http://schemas.microsoft.com/office/powerpoint/2010/main" val="39287781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15963" y="38100"/>
            <a:ext cx="7772400" cy="1143000"/>
          </a:xfrm>
        </p:spPr>
        <p:txBody>
          <a:bodyPr/>
          <a:lstStyle/>
          <a:p>
            <a:r>
              <a:rPr lang="en-US" altLang="en-US" smtClean="0"/>
              <a:t>The War Begins~ The Spark</a:t>
            </a:r>
          </a:p>
        </p:txBody>
      </p:sp>
      <p:sp>
        <p:nvSpPr>
          <p:cNvPr id="44035" name="Content Placeholder 2"/>
          <p:cNvSpPr>
            <a:spLocks noGrp="1"/>
          </p:cNvSpPr>
          <p:nvPr>
            <p:ph idx="1"/>
          </p:nvPr>
        </p:nvSpPr>
        <p:spPr>
          <a:xfrm>
            <a:off x="228600" y="838200"/>
            <a:ext cx="8763000" cy="5791200"/>
          </a:xfrm>
        </p:spPr>
        <p:txBody>
          <a:bodyPr/>
          <a:lstStyle/>
          <a:p>
            <a:r>
              <a:rPr lang="en-US" altLang="en-US" smtClean="0"/>
              <a:t>Not surprisingly, WWI began in Bosnia, which was the heart of the ethnically diverse </a:t>
            </a:r>
            <a:r>
              <a:rPr lang="en-US" altLang="en-US" b="1" u="sng" smtClean="0"/>
              <a:t>Balkan</a:t>
            </a:r>
            <a:r>
              <a:rPr lang="en-US" altLang="en-US" smtClean="0"/>
              <a:t> power keg.  Although inhabited by many </a:t>
            </a:r>
            <a:r>
              <a:rPr lang="en-US" altLang="en-US" b="1" u="sng" smtClean="0"/>
              <a:t>Serbs</a:t>
            </a:r>
            <a:r>
              <a:rPr lang="en-US" altLang="en-US" smtClean="0"/>
              <a:t>, Bosnia was not ruled by Serbia, but by </a:t>
            </a:r>
            <a:r>
              <a:rPr lang="en-US" altLang="en-US" b="1" u="sng" smtClean="0"/>
              <a:t>Austria</a:t>
            </a:r>
            <a:r>
              <a:rPr lang="en-US" altLang="en-US" smtClean="0"/>
              <a:t>.</a:t>
            </a:r>
          </a:p>
          <a:p>
            <a:r>
              <a:rPr lang="en-US" altLang="en-US" smtClean="0"/>
              <a:t>When Francis </a:t>
            </a:r>
            <a:r>
              <a:rPr lang="en-US" altLang="en-US" b="1" u="sng" smtClean="0"/>
              <a:t>Ferdinand</a:t>
            </a:r>
            <a:r>
              <a:rPr lang="en-US" altLang="en-US" smtClean="0"/>
              <a:t>, the heir to the Austro-Hungarian throne, traveled through Bosnia in June 1914, he was assassinated by Serbian nationalist Gavirilo Princip.  The assassination of Ferdinand is known as the “</a:t>
            </a:r>
            <a:r>
              <a:rPr lang="en-US" altLang="en-US" b="1" u="sng" smtClean="0"/>
              <a:t>spark</a:t>
            </a:r>
            <a:r>
              <a:rPr lang="en-US" altLang="en-US" smtClean="0"/>
              <a:t>” that started the Great War. </a:t>
            </a:r>
          </a:p>
        </p:txBody>
      </p:sp>
    </p:spTree>
    <p:extLst>
      <p:ext uri="{BB962C8B-B14F-4D97-AF65-F5344CB8AC3E}">
        <p14:creationId xmlns:p14="http://schemas.microsoft.com/office/powerpoint/2010/main" val="4182531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152400"/>
            <a:ext cx="8839200" cy="1143000"/>
          </a:xfrm>
        </p:spPr>
        <p:txBody>
          <a:bodyPr/>
          <a:lstStyle/>
          <a:p>
            <a:r>
              <a:rPr lang="en-US" altLang="en-US" smtClean="0"/>
              <a:t>German War Plan- Schlieffen Plan</a:t>
            </a:r>
          </a:p>
        </p:txBody>
      </p:sp>
      <p:sp>
        <p:nvSpPr>
          <p:cNvPr id="45059" name="Content Placeholder 2"/>
          <p:cNvSpPr>
            <a:spLocks noGrp="1"/>
          </p:cNvSpPr>
          <p:nvPr>
            <p:ph idx="1"/>
          </p:nvPr>
        </p:nvSpPr>
        <p:spPr>
          <a:xfrm>
            <a:off x="381000" y="1295400"/>
            <a:ext cx="8610600" cy="5334000"/>
          </a:xfrm>
        </p:spPr>
        <p:txBody>
          <a:bodyPr/>
          <a:lstStyle/>
          <a:p>
            <a:r>
              <a:rPr lang="en-US" altLang="en-US" smtClean="0"/>
              <a:t>Germany was faced with a </a:t>
            </a:r>
            <a:r>
              <a:rPr lang="en-US" altLang="en-US" b="1" u="sng" smtClean="0"/>
              <a:t>two front </a:t>
            </a:r>
            <a:r>
              <a:rPr lang="en-US" altLang="en-US" smtClean="0"/>
              <a:t>war in 1914, with Russia to the east and France to the west.  German army general Schlieffen organized a battle plan designed to take on both France and Russia. </a:t>
            </a:r>
          </a:p>
          <a:p>
            <a:r>
              <a:rPr lang="en-US" altLang="en-US" smtClean="0"/>
              <a:t>The idea was to quickly defeat </a:t>
            </a:r>
            <a:r>
              <a:rPr lang="en-US" altLang="en-US" b="1" u="sng" smtClean="0"/>
              <a:t>France</a:t>
            </a:r>
            <a:r>
              <a:rPr lang="en-US" altLang="en-US" smtClean="0"/>
              <a:t> first, and the defeat the </a:t>
            </a:r>
            <a:r>
              <a:rPr lang="en-US" altLang="en-US" b="1" u="sng" smtClean="0"/>
              <a:t>Russians</a:t>
            </a:r>
            <a:r>
              <a:rPr lang="en-US" altLang="en-US" smtClean="0"/>
              <a:t>.  German generals predicted Russia would be slow to </a:t>
            </a:r>
            <a:r>
              <a:rPr lang="en-US" altLang="en-US" b="1" u="sng" smtClean="0"/>
              <a:t>mobilize </a:t>
            </a:r>
            <a:r>
              <a:rPr lang="en-US" altLang="en-US" smtClean="0"/>
              <a:t>due to a lack of industrialization and a shortage of</a:t>
            </a:r>
            <a:r>
              <a:rPr lang="en-US" altLang="en-US" b="1" u="sng" smtClean="0"/>
              <a:t> railroads</a:t>
            </a:r>
            <a:r>
              <a:rPr lang="en-US" altLang="en-US" smtClean="0"/>
              <a:t>. </a:t>
            </a:r>
          </a:p>
        </p:txBody>
      </p:sp>
    </p:spTree>
    <p:extLst>
      <p:ext uri="{BB962C8B-B14F-4D97-AF65-F5344CB8AC3E}">
        <p14:creationId xmlns:p14="http://schemas.microsoft.com/office/powerpoint/2010/main" val="414425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0"/>
            <a:ext cx="7772400" cy="1143000"/>
          </a:xfrm>
        </p:spPr>
        <p:txBody>
          <a:bodyPr/>
          <a:lstStyle/>
          <a:p>
            <a:r>
              <a:rPr lang="en-US" altLang="en-US" smtClean="0"/>
              <a:t>German War Plan continued </a:t>
            </a:r>
          </a:p>
        </p:txBody>
      </p:sp>
      <p:sp>
        <p:nvSpPr>
          <p:cNvPr id="46083" name="Content Placeholder 2"/>
          <p:cNvSpPr>
            <a:spLocks noGrp="1"/>
          </p:cNvSpPr>
          <p:nvPr>
            <p:ph idx="1"/>
          </p:nvPr>
        </p:nvSpPr>
        <p:spPr>
          <a:xfrm>
            <a:off x="0" y="1066800"/>
            <a:ext cx="9067800" cy="5791200"/>
          </a:xfrm>
        </p:spPr>
        <p:txBody>
          <a:bodyPr/>
          <a:lstStyle/>
          <a:p>
            <a:r>
              <a:rPr lang="en-US" altLang="en-US" smtClean="0"/>
              <a:t>In order for the plan to work, German armies had to march through neutral </a:t>
            </a:r>
            <a:r>
              <a:rPr lang="en-US" altLang="en-US" b="1" u="sng" smtClean="0"/>
              <a:t>Belgium</a:t>
            </a:r>
            <a:r>
              <a:rPr lang="en-US" altLang="en-US" smtClean="0"/>
              <a:t>, which was protected by </a:t>
            </a:r>
            <a:r>
              <a:rPr lang="en-US" altLang="en-US" b="1" u="sng" smtClean="0"/>
              <a:t>Great Britain</a:t>
            </a:r>
            <a:r>
              <a:rPr lang="en-US" altLang="en-US" smtClean="0"/>
              <a:t>.  Once Germany invaded Belgium, GB declared war. </a:t>
            </a:r>
          </a:p>
          <a:p>
            <a:r>
              <a:rPr lang="en-US" altLang="en-US" smtClean="0"/>
              <a:t>Just as planned, Germany swept through Belgium.  However, Russia mobilized much quicker than expected.  To fight the Russians, Germany had to divert some of its forces to the east, which weakened their forces on the western front. </a:t>
            </a:r>
          </a:p>
        </p:txBody>
      </p:sp>
    </p:spTree>
    <p:extLst>
      <p:ext uri="{BB962C8B-B14F-4D97-AF65-F5344CB8AC3E}">
        <p14:creationId xmlns:p14="http://schemas.microsoft.com/office/powerpoint/2010/main" val="79814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152400"/>
            <a:ext cx="7772400" cy="1143000"/>
          </a:xfrm>
        </p:spPr>
        <p:txBody>
          <a:bodyPr/>
          <a:lstStyle/>
          <a:p>
            <a:r>
              <a:rPr lang="en-US" altLang="en-US" smtClean="0"/>
              <a:t>Horrors of War</a:t>
            </a:r>
          </a:p>
        </p:txBody>
      </p:sp>
      <p:sp>
        <p:nvSpPr>
          <p:cNvPr id="47107" name="Content Placeholder 2"/>
          <p:cNvSpPr>
            <a:spLocks noGrp="1"/>
          </p:cNvSpPr>
          <p:nvPr>
            <p:ph idx="1"/>
          </p:nvPr>
        </p:nvSpPr>
        <p:spPr>
          <a:xfrm>
            <a:off x="228600" y="1066800"/>
            <a:ext cx="8763000" cy="5486400"/>
          </a:xfrm>
        </p:spPr>
        <p:txBody>
          <a:bodyPr/>
          <a:lstStyle/>
          <a:p>
            <a:r>
              <a:rPr lang="en-US" altLang="en-US" smtClean="0"/>
              <a:t>Trench Warfare led to all types of new horrors on and off the battlefield.  Many soldiers suffered from </a:t>
            </a:r>
            <a:r>
              <a:rPr lang="en-US" altLang="en-US" b="1" u="sng" smtClean="0"/>
              <a:t>shell shock </a:t>
            </a:r>
            <a:r>
              <a:rPr lang="en-US" altLang="en-US" smtClean="0"/>
              <a:t>(combination of </a:t>
            </a:r>
            <a:r>
              <a:rPr lang="en-US" altLang="en-US" b="1" u="sng" smtClean="0"/>
              <a:t>lack of sleep </a:t>
            </a:r>
            <a:r>
              <a:rPr lang="en-US" altLang="en-US" smtClean="0"/>
              <a:t>and the horrible conditions). </a:t>
            </a:r>
          </a:p>
          <a:p>
            <a:r>
              <a:rPr lang="en-US" altLang="en-US" smtClean="0"/>
              <a:t>The trenches were filthy; infested with rats, polluted water, gas, dead bodies.  Men would now be at risk of </a:t>
            </a:r>
            <a:r>
              <a:rPr lang="en-US" altLang="en-US" b="1" u="sng" smtClean="0"/>
              <a:t>trench foot </a:t>
            </a:r>
            <a:r>
              <a:rPr lang="en-US" altLang="en-US" smtClean="0"/>
              <a:t>from standing in cold, damp mud and not changing socks</a:t>
            </a:r>
          </a:p>
        </p:txBody>
      </p:sp>
    </p:spTree>
    <p:extLst>
      <p:ext uri="{BB962C8B-B14F-4D97-AF65-F5344CB8AC3E}">
        <p14:creationId xmlns:p14="http://schemas.microsoft.com/office/powerpoint/2010/main" val="2241090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WW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77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trenc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183063"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838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2599</Words>
  <Application>Microsoft Office PowerPoint</Application>
  <PresentationFormat>On-screen Show (4:3)</PresentationFormat>
  <Paragraphs>165</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Earth</vt:lpstr>
      <vt:lpstr>Imperialism and WWI</vt:lpstr>
      <vt:lpstr>Causes of WWI (1914-1918)</vt:lpstr>
      <vt:lpstr>Causes Continued</vt:lpstr>
      <vt:lpstr>Nationalism Definition </vt:lpstr>
      <vt:lpstr>The War Begins~ The Spark</vt:lpstr>
      <vt:lpstr>German War Plan- Schlieffen Plan</vt:lpstr>
      <vt:lpstr>German War Plan continued </vt:lpstr>
      <vt:lpstr>Horrors of War</vt:lpstr>
      <vt:lpstr>PowerPoint Presentation</vt:lpstr>
      <vt:lpstr>Wilson Urges Neutrality</vt:lpstr>
      <vt:lpstr>Neutrality Gives Way to War</vt:lpstr>
      <vt:lpstr>PowerPoint Presentation</vt:lpstr>
      <vt:lpstr>PowerPoint Presentation</vt:lpstr>
      <vt:lpstr>America Mobilizes for War</vt:lpstr>
      <vt:lpstr>War Industries Board</vt:lpstr>
      <vt:lpstr>Committee on Public Information</vt:lpstr>
      <vt:lpstr>CPI Continued</vt:lpstr>
      <vt:lpstr>PowerPoint Presentation</vt:lpstr>
      <vt:lpstr>PowerPoint Presentation</vt:lpstr>
      <vt:lpstr>PowerPoint Presentation</vt:lpstr>
      <vt:lpstr>PowerPoint Presentation</vt:lpstr>
      <vt:lpstr>Opposition and its Consequences</vt:lpstr>
      <vt:lpstr>Espionage Act of 1917</vt:lpstr>
      <vt:lpstr>Schenck v. U.S. (1919)</vt:lpstr>
      <vt:lpstr>Schenck v. U.S. (1919)</vt:lpstr>
      <vt:lpstr>Schenck v. U.S. (1919)</vt:lpstr>
      <vt:lpstr>FREE SPEECH &amp; STUDENTS…</vt:lpstr>
      <vt:lpstr>Free speech &amp; students…</vt:lpstr>
      <vt:lpstr>Free speech &amp; students…</vt:lpstr>
      <vt:lpstr>Similarities to Schenck case?</vt:lpstr>
      <vt:lpstr>The Tides Turn</vt:lpstr>
      <vt:lpstr>Germany Defeated</vt:lpstr>
      <vt:lpstr>America’s Greatest Hero</vt:lpstr>
      <vt:lpstr>US Gives the Allies the Edge</vt:lpstr>
      <vt:lpstr>Costs of War</vt:lpstr>
      <vt:lpstr>The “Big Three”</vt:lpstr>
      <vt:lpstr>Wilson’s Plan</vt:lpstr>
      <vt:lpstr>Fourteen Points included:</vt:lpstr>
      <vt:lpstr>Debating the Treaty of Versailles</vt:lpstr>
      <vt:lpstr>The Treaty’s Weakness</vt:lpstr>
      <vt:lpstr>Opposition to the Treaty</vt:lpstr>
      <vt:lpstr>Isolationists</vt:lpstr>
      <vt:lpstr>Wilson Refuses to Compromise</vt:lpstr>
      <vt:lpstr>PowerPoint Presentation</vt:lpstr>
      <vt:lpstr>Legacy of War</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and WWI</dc:title>
  <dc:creator>Admin</dc:creator>
  <cp:lastModifiedBy>Admin</cp:lastModifiedBy>
  <cp:revision>1</cp:revision>
  <dcterms:created xsi:type="dcterms:W3CDTF">2018-05-07T15:12:21Z</dcterms:created>
  <dcterms:modified xsi:type="dcterms:W3CDTF">2018-05-07T15:14:38Z</dcterms:modified>
</cp:coreProperties>
</file>